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76" r:id="rId6"/>
  </p:sldMasterIdLst>
  <p:notesMasterIdLst>
    <p:notesMasterId r:id="rId33"/>
  </p:notesMasterIdLst>
  <p:sldIdLst>
    <p:sldId id="1233" r:id="rId7"/>
    <p:sldId id="1185" r:id="rId8"/>
    <p:sldId id="1305" r:id="rId9"/>
    <p:sldId id="1348" r:id="rId10"/>
    <p:sldId id="1333" r:id="rId11"/>
    <p:sldId id="1302" r:id="rId12"/>
    <p:sldId id="1332" r:id="rId13"/>
    <p:sldId id="1335" r:id="rId14"/>
    <p:sldId id="1307" r:id="rId15"/>
    <p:sldId id="1350" r:id="rId16"/>
    <p:sldId id="1385" r:id="rId17"/>
    <p:sldId id="1352" r:id="rId18"/>
    <p:sldId id="1345" r:id="rId19"/>
    <p:sldId id="1341" r:id="rId20"/>
    <p:sldId id="1338" r:id="rId21"/>
    <p:sldId id="1349" r:id="rId22"/>
    <p:sldId id="1343" r:id="rId23"/>
    <p:sldId id="1331" r:id="rId24"/>
    <p:sldId id="1337" r:id="rId25"/>
    <p:sldId id="1342" r:id="rId26"/>
    <p:sldId id="1339" r:id="rId27"/>
    <p:sldId id="1346" r:id="rId28"/>
    <p:sldId id="1340" r:id="rId29"/>
    <p:sldId id="1344" r:id="rId30"/>
    <p:sldId id="1336" r:id="rId31"/>
    <p:sldId id="1235" r:id="rId32"/>
  </p:sldIdLst>
  <p:sldSz cx="12192000" cy="6858000"/>
  <p:notesSz cx="7315200" cy="96012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35F"/>
    <a:srgbClr val="65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DD607-FECB-4DBA-8A3F-8A35D2F2B2E3}" v="90" dt="2023-06-07T16:45:23.5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9" autoAdjust="0"/>
    <p:restoredTop sz="90148" autoAdjust="0"/>
  </p:normalViewPr>
  <p:slideViewPr>
    <p:cSldViewPr snapToGrid="0" snapToObjects="1">
      <p:cViewPr varScale="1">
        <p:scale>
          <a:sx n="74" d="100"/>
          <a:sy n="74" d="100"/>
        </p:scale>
        <p:origin x="730" y="77"/>
      </p:cViewPr>
      <p:guideLst>
        <p:guide orient="horz" pos="2228"/>
        <p:guide pos="3840"/>
      </p:guideLst>
    </p:cSldViewPr>
  </p:slideViewPr>
  <p:outlineViewPr>
    <p:cViewPr>
      <p:scale>
        <a:sx n="33" d="100"/>
        <a:sy n="33" d="100"/>
      </p:scale>
      <p:origin x="0" y="-5760"/>
    </p:cViewPr>
  </p:outlineViewPr>
  <p:notesTextViewPr>
    <p:cViewPr>
      <p:scale>
        <a:sx n="100" d="100"/>
        <a:sy n="100" d="100"/>
      </p:scale>
      <p:origin x="0" y="0"/>
    </p:cViewPr>
  </p:notesTextViewPr>
  <p:sorterViewPr>
    <p:cViewPr varScale="1">
      <p:scale>
        <a:sx n="1" d="1"/>
        <a:sy n="1" d="1"/>
      </p:scale>
      <p:origin x="0" y="-8304"/>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retariaat Sertum" userId="82196940-c5e4-4b76-8fdd-155aa6d6d0c6" providerId="ADAL" clId="{67DDD607-FECB-4DBA-8A3F-8A35D2F2B2E3}"/>
    <pc:docChg chg="undo custSel addSld delSld modSld sldOrd">
      <pc:chgData name="Secretariaat Sertum" userId="82196940-c5e4-4b76-8fdd-155aa6d6d0c6" providerId="ADAL" clId="{67DDD607-FECB-4DBA-8A3F-8A35D2F2B2E3}" dt="2023-06-08T07:42:55.014" v="3466" actId="478"/>
      <pc:docMkLst>
        <pc:docMk/>
      </pc:docMkLst>
      <pc:sldChg chg="modSp add mod ord">
        <pc:chgData name="Secretariaat Sertum" userId="82196940-c5e4-4b76-8fdd-155aa6d6d0c6" providerId="ADAL" clId="{67DDD607-FECB-4DBA-8A3F-8A35D2F2B2E3}" dt="2023-06-01T12:30:23.489" v="2663" actId="27636"/>
        <pc:sldMkLst>
          <pc:docMk/>
          <pc:sldMk cId="514308232" sldId="1185"/>
        </pc:sldMkLst>
        <pc:spChg chg="mod">
          <ac:chgData name="Secretariaat Sertum" userId="82196940-c5e4-4b76-8fdd-155aa6d6d0c6" providerId="ADAL" clId="{67DDD607-FECB-4DBA-8A3F-8A35D2F2B2E3}" dt="2023-06-01T12:30:23.489" v="2663" actId="27636"/>
          <ac:spMkLst>
            <pc:docMk/>
            <pc:sldMk cId="514308232" sldId="1185"/>
            <ac:spMk id="3" creationId="{0DFD50FB-3432-428E-8984-35B4032D7315}"/>
          </ac:spMkLst>
        </pc:spChg>
      </pc:sldChg>
      <pc:sldChg chg="modSp mod">
        <pc:chgData name="Secretariaat Sertum" userId="82196940-c5e4-4b76-8fdd-155aa6d6d0c6" providerId="ADAL" clId="{67DDD607-FECB-4DBA-8A3F-8A35D2F2B2E3}" dt="2023-06-01T12:17:01.631" v="2583" actId="6549"/>
        <pc:sldMkLst>
          <pc:docMk/>
          <pc:sldMk cId="0" sldId="1233"/>
        </pc:sldMkLst>
        <pc:spChg chg="mod">
          <ac:chgData name="Secretariaat Sertum" userId="82196940-c5e4-4b76-8fdd-155aa6d6d0c6" providerId="ADAL" clId="{67DDD607-FECB-4DBA-8A3F-8A35D2F2B2E3}" dt="2023-06-01T12:17:01.631" v="2583" actId="6549"/>
          <ac:spMkLst>
            <pc:docMk/>
            <pc:sldMk cId="0" sldId="1233"/>
            <ac:spMk id="2" creationId="{00000000-0000-0000-0000-000000000000}"/>
          </ac:spMkLst>
        </pc:spChg>
        <pc:spChg chg="mod">
          <ac:chgData name="Secretariaat Sertum" userId="82196940-c5e4-4b76-8fdd-155aa6d6d0c6" providerId="ADAL" clId="{67DDD607-FECB-4DBA-8A3F-8A35D2F2B2E3}" dt="2023-05-30T13:07:04.176" v="35" actId="1076"/>
          <ac:spMkLst>
            <pc:docMk/>
            <pc:sldMk cId="0" sldId="1233"/>
            <ac:spMk id="3" creationId="{C99B2F14-A614-4715-9A0B-2CA3296680A8}"/>
          </ac:spMkLst>
        </pc:spChg>
      </pc:sldChg>
      <pc:sldChg chg="addSp modSp add mod">
        <pc:chgData name="Secretariaat Sertum" userId="82196940-c5e4-4b76-8fdd-155aa6d6d0c6" providerId="ADAL" clId="{67DDD607-FECB-4DBA-8A3F-8A35D2F2B2E3}" dt="2023-05-30T15:26:02.899" v="2372" actId="1076"/>
        <pc:sldMkLst>
          <pc:docMk/>
          <pc:sldMk cId="102645189" sldId="1235"/>
        </pc:sldMkLst>
        <pc:spChg chg="mod">
          <ac:chgData name="Secretariaat Sertum" userId="82196940-c5e4-4b76-8fdd-155aa6d6d0c6" providerId="ADAL" clId="{67DDD607-FECB-4DBA-8A3F-8A35D2F2B2E3}" dt="2023-05-30T15:22:38.822" v="2228" actId="20577"/>
          <ac:spMkLst>
            <pc:docMk/>
            <pc:sldMk cId="102645189" sldId="1235"/>
            <ac:spMk id="4" creationId="{00000000-0000-0000-0000-000000000000}"/>
          </ac:spMkLst>
        </pc:spChg>
        <pc:spChg chg="add mod">
          <ac:chgData name="Secretariaat Sertum" userId="82196940-c5e4-4b76-8fdd-155aa6d6d0c6" providerId="ADAL" clId="{67DDD607-FECB-4DBA-8A3F-8A35D2F2B2E3}" dt="2023-05-30T15:26:02.899" v="2372" actId="1076"/>
          <ac:spMkLst>
            <pc:docMk/>
            <pc:sldMk cId="102645189" sldId="1235"/>
            <ac:spMk id="7" creationId="{00042403-2127-0EBD-3BFC-18F4C520CB7F}"/>
          </ac:spMkLst>
        </pc:spChg>
        <pc:picChg chg="mod">
          <ac:chgData name="Secretariaat Sertum" userId="82196940-c5e4-4b76-8fdd-155aa6d6d0c6" providerId="ADAL" clId="{67DDD607-FECB-4DBA-8A3F-8A35D2F2B2E3}" dt="2023-05-30T15:22:54.275" v="2231" actId="1076"/>
          <ac:picMkLst>
            <pc:docMk/>
            <pc:sldMk cId="102645189" sldId="1235"/>
            <ac:picMk id="3" creationId="{58AB074C-406F-4364-B058-C39574282FAB}"/>
          </ac:picMkLst>
        </pc:picChg>
        <pc:picChg chg="add mod">
          <ac:chgData name="Secretariaat Sertum" userId="82196940-c5e4-4b76-8fdd-155aa6d6d0c6" providerId="ADAL" clId="{67DDD607-FECB-4DBA-8A3F-8A35D2F2B2E3}" dt="2023-05-30T15:22:44.233" v="2230" actId="1076"/>
          <ac:picMkLst>
            <pc:docMk/>
            <pc:sldMk cId="102645189" sldId="1235"/>
            <ac:picMk id="6" creationId="{78C74E59-B184-BC89-A812-1A87CDBDEEE8}"/>
          </ac:picMkLst>
        </pc:picChg>
      </pc:sldChg>
      <pc:sldChg chg="del">
        <pc:chgData name="Secretariaat Sertum" userId="82196940-c5e4-4b76-8fdd-155aa6d6d0c6" providerId="ADAL" clId="{67DDD607-FECB-4DBA-8A3F-8A35D2F2B2E3}" dt="2023-05-30T13:17:29.957" v="333" actId="47"/>
        <pc:sldMkLst>
          <pc:docMk/>
          <pc:sldMk cId="3710944071" sldId="1276"/>
        </pc:sldMkLst>
      </pc:sldChg>
      <pc:sldChg chg="del">
        <pc:chgData name="Secretariaat Sertum" userId="82196940-c5e4-4b76-8fdd-155aa6d6d0c6" providerId="ADAL" clId="{67DDD607-FECB-4DBA-8A3F-8A35D2F2B2E3}" dt="2023-05-30T13:13:44.299" v="217" actId="47"/>
        <pc:sldMkLst>
          <pc:docMk/>
          <pc:sldMk cId="398684174" sldId="1300"/>
        </pc:sldMkLst>
      </pc:sldChg>
      <pc:sldChg chg="addSp delSp modSp mod">
        <pc:chgData name="Secretariaat Sertum" userId="82196940-c5e4-4b76-8fdd-155aa6d6d0c6" providerId="ADAL" clId="{67DDD607-FECB-4DBA-8A3F-8A35D2F2B2E3}" dt="2023-05-30T13:15:02.520" v="224" actId="20577"/>
        <pc:sldMkLst>
          <pc:docMk/>
          <pc:sldMk cId="2967158488" sldId="1302"/>
        </pc:sldMkLst>
        <pc:spChg chg="mod">
          <ac:chgData name="Secretariaat Sertum" userId="82196940-c5e4-4b76-8fdd-155aa6d6d0c6" providerId="ADAL" clId="{67DDD607-FECB-4DBA-8A3F-8A35D2F2B2E3}" dt="2023-05-30T13:15:02.520" v="224" actId="20577"/>
          <ac:spMkLst>
            <pc:docMk/>
            <pc:sldMk cId="2967158488" sldId="1302"/>
            <ac:spMk id="4" creationId="{C77E13CA-D378-7938-9E29-101E7716DBB9}"/>
          </ac:spMkLst>
        </pc:spChg>
        <pc:picChg chg="add mod">
          <ac:chgData name="Secretariaat Sertum" userId="82196940-c5e4-4b76-8fdd-155aa6d6d0c6" providerId="ADAL" clId="{67DDD607-FECB-4DBA-8A3F-8A35D2F2B2E3}" dt="2023-05-30T13:13:49.814" v="218" actId="1076"/>
          <ac:picMkLst>
            <pc:docMk/>
            <pc:sldMk cId="2967158488" sldId="1302"/>
            <ac:picMk id="3" creationId="{5BD43276-43CD-A2B0-FF8C-2FC59C08899A}"/>
          </ac:picMkLst>
        </pc:picChg>
        <pc:picChg chg="add mod">
          <ac:chgData name="Secretariaat Sertum" userId="82196940-c5e4-4b76-8fdd-155aa6d6d0c6" providerId="ADAL" clId="{67DDD607-FECB-4DBA-8A3F-8A35D2F2B2E3}" dt="2023-05-30T13:14:34.191" v="219" actId="1076"/>
          <ac:picMkLst>
            <pc:docMk/>
            <pc:sldMk cId="2967158488" sldId="1302"/>
            <ac:picMk id="6" creationId="{E2FFF53D-4F38-8A0A-7E74-B5456143C388}"/>
          </ac:picMkLst>
        </pc:picChg>
        <pc:picChg chg="add mod">
          <ac:chgData name="Secretariaat Sertum" userId="82196940-c5e4-4b76-8fdd-155aa6d6d0c6" providerId="ADAL" clId="{67DDD607-FECB-4DBA-8A3F-8A35D2F2B2E3}" dt="2023-05-30T13:13:17.832" v="216" actId="14100"/>
          <ac:picMkLst>
            <pc:docMk/>
            <pc:sldMk cId="2967158488" sldId="1302"/>
            <ac:picMk id="7" creationId="{F1AB2AA5-99A5-77F0-7146-5C8E97E63FE9}"/>
          </ac:picMkLst>
        </pc:picChg>
        <pc:picChg chg="add del mod">
          <ac:chgData name="Secretariaat Sertum" userId="82196940-c5e4-4b76-8fdd-155aa6d6d0c6" providerId="ADAL" clId="{67DDD607-FECB-4DBA-8A3F-8A35D2F2B2E3}" dt="2023-05-30T13:12:19.621" v="203" actId="478"/>
          <ac:picMkLst>
            <pc:docMk/>
            <pc:sldMk cId="2967158488" sldId="1302"/>
            <ac:picMk id="8" creationId="{A80E2719-24E6-B84C-243D-F71865D84E95}"/>
          </ac:picMkLst>
        </pc:picChg>
      </pc:sldChg>
      <pc:sldChg chg="del">
        <pc:chgData name="Secretariaat Sertum" userId="82196940-c5e4-4b76-8fdd-155aa6d6d0c6" providerId="ADAL" clId="{67DDD607-FECB-4DBA-8A3F-8A35D2F2B2E3}" dt="2023-05-30T13:17:32.483" v="334" actId="47"/>
        <pc:sldMkLst>
          <pc:docMk/>
          <pc:sldMk cId="3219615265" sldId="1303"/>
        </pc:sldMkLst>
      </pc:sldChg>
      <pc:sldChg chg="del">
        <pc:chgData name="Secretariaat Sertum" userId="82196940-c5e4-4b76-8fdd-155aa6d6d0c6" providerId="ADAL" clId="{67DDD607-FECB-4DBA-8A3F-8A35D2F2B2E3}" dt="2023-05-30T13:14:50.009" v="220" actId="47"/>
        <pc:sldMkLst>
          <pc:docMk/>
          <pc:sldMk cId="3478727470" sldId="1304"/>
        </pc:sldMkLst>
      </pc:sldChg>
      <pc:sldChg chg="delSp modSp mod">
        <pc:chgData name="Secretariaat Sertum" userId="82196940-c5e4-4b76-8fdd-155aa6d6d0c6" providerId="ADAL" clId="{67DDD607-FECB-4DBA-8A3F-8A35D2F2B2E3}" dt="2023-06-07T16:49:46.301" v="3455" actId="20577"/>
        <pc:sldMkLst>
          <pc:docMk/>
          <pc:sldMk cId="1808820326" sldId="1305"/>
        </pc:sldMkLst>
        <pc:spChg chg="mod">
          <ac:chgData name="Secretariaat Sertum" userId="82196940-c5e4-4b76-8fdd-155aa6d6d0c6" providerId="ADAL" clId="{67DDD607-FECB-4DBA-8A3F-8A35D2F2B2E3}" dt="2023-06-07T16:49:46.301" v="3455" actId="20577"/>
          <ac:spMkLst>
            <pc:docMk/>
            <pc:sldMk cId="1808820326" sldId="1305"/>
            <ac:spMk id="3" creationId="{494145C3-4FB0-C508-8ECE-1C8E924E0B19}"/>
          </ac:spMkLst>
        </pc:spChg>
        <pc:spChg chg="del">
          <ac:chgData name="Secretariaat Sertum" userId="82196940-c5e4-4b76-8fdd-155aa6d6d0c6" providerId="ADAL" clId="{67DDD607-FECB-4DBA-8A3F-8A35D2F2B2E3}" dt="2023-05-30T15:27:08.942" v="2373" actId="478"/>
          <ac:spMkLst>
            <pc:docMk/>
            <pc:sldMk cId="1808820326" sldId="1305"/>
            <ac:spMk id="4" creationId="{9827FC0E-B002-C896-DBE1-D9EAB4BD79DA}"/>
          </ac:spMkLst>
        </pc:spChg>
        <pc:spChg chg="mod">
          <ac:chgData name="Secretariaat Sertum" userId="82196940-c5e4-4b76-8fdd-155aa6d6d0c6" providerId="ADAL" clId="{67DDD607-FECB-4DBA-8A3F-8A35D2F2B2E3}" dt="2023-06-01T12:17:22.676" v="2630" actId="20577"/>
          <ac:spMkLst>
            <pc:docMk/>
            <pc:sldMk cId="1808820326" sldId="1305"/>
            <ac:spMk id="6" creationId="{9BC7368B-46A3-10D6-F768-02CE360C9E43}"/>
          </ac:spMkLst>
        </pc:spChg>
      </pc:sldChg>
      <pc:sldChg chg="del">
        <pc:chgData name="Secretariaat Sertum" userId="82196940-c5e4-4b76-8fdd-155aa6d6d0c6" providerId="ADAL" clId="{67DDD607-FECB-4DBA-8A3F-8A35D2F2B2E3}" dt="2023-05-30T13:20:00.464" v="363" actId="47"/>
        <pc:sldMkLst>
          <pc:docMk/>
          <pc:sldMk cId="2679974116" sldId="1306"/>
        </pc:sldMkLst>
      </pc:sldChg>
      <pc:sldChg chg="delSp add del mod modShow">
        <pc:chgData name="Secretariaat Sertum" userId="82196940-c5e4-4b76-8fdd-155aa6d6d0c6" providerId="ADAL" clId="{67DDD607-FECB-4DBA-8A3F-8A35D2F2B2E3}" dt="2023-06-07T16:45:23.585" v="3443"/>
        <pc:sldMkLst>
          <pc:docMk/>
          <pc:sldMk cId="2048631330" sldId="1307"/>
        </pc:sldMkLst>
        <pc:spChg chg="del">
          <ac:chgData name="Secretariaat Sertum" userId="82196940-c5e4-4b76-8fdd-155aa6d6d0c6" providerId="ADAL" clId="{67DDD607-FECB-4DBA-8A3F-8A35D2F2B2E3}" dt="2023-05-30T15:27:29.828" v="2375" actId="478"/>
          <ac:spMkLst>
            <pc:docMk/>
            <pc:sldMk cId="2048631330" sldId="1307"/>
            <ac:spMk id="4" creationId="{C77E13CA-D378-7938-9E29-101E7716DBB9}"/>
          </ac:spMkLst>
        </pc:spChg>
      </pc:sldChg>
      <pc:sldChg chg="delSp modSp del mod">
        <pc:chgData name="Secretariaat Sertum" userId="82196940-c5e4-4b76-8fdd-155aa6d6d0c6" providerId="ADAL" clId="{67DDD607-FECB-4DBA-8A3F-8A35D2F2B2E3}" dt="2023-06-01T12:15:04.370" v="2484" actId="47"/>
        <pc:sldMkLst>
          <pc:docMk/>
          <pc:sldMk cId="2928486891" sldId="1308"/>
        </pc:sldMkLst>
        <pc:spChg chg="mod">
          <ac:chgData name="Secretariaat Sertum" userId="82196940-c5e4-4b76-8fdd-155aa6d6d0c6" providerId="ADAL" clId="{67DDD607-FECB-4DBA-8A3F-8A35D2F2B2E3}" dt="2023-05-30T13:21:33.331" v="438" actId="20577"/>
          <ac:spMkLst>
            <pc:docMk/>
            <pc:sldMk cId="2928486891" sldId="1308"/>
            <ac:spMk id="2" creationId="{29F1CAF1-2E1E-6928-6125-41DF92836F2C}"/>
          </ac:spMkLst>
        </pc:spChg>
        <pc:spChg chg="del">
          <ac:chgData name="Secretariaat Sertum" userId="82196940-c5e4-4b76-8fdd-155aa6d6d0c6" providerId="ADAL" clId="{67DDD607-FECB-4DBA-8A3F-8A35D2F2B2E3}" dt="2023-05-30T13:50:23.267" v="610" actId="478"/>
          <ac:spMkLst>
            <pc:docMk/>
            <pc:sldMk cId="2928486891" sldId="1308"/>
            <ac:spMk id="4" creationId="{C77E13CA-D378-7938-9E29-101E7716DBB9}"/>
          </ac:spMkLst>
        </pc:spChg>
        <pc:spChg chg="mod">
          <ac:chgData name="Secretariaat Sertum" userId="82196940-c5e4-4b76-8fdd-155aa6d6d0c6" providerId="ADAL" clId="{67DDD607-FECB-4DBA-8A3F-8A35D2F2B2E3}" dt="2023-05-30T13:21:39.490" v="439" actId="1076"/>
          <ac:spMkLst>
            <pc:docMk/>
            <pc:sldMk cId="2928486891" sldId="1308"/>
            <ac:spMk id="10" creationId="{F8E9C930-5AC0-B986-9BD0-80C76459F33B}"/>
          </ac:spMkLst>
        </pc:spChg>
      </pc:sldChg>
      <pc:sldChg chg="delSp del mod">
        <pc:chgData name="Secretariaat Sertum" userId="82196940-c5e4-4b76-8fdd-155aa6d6d0c6" providerId="ADAL" clId="{67DDD607-FECB-4DBA-8A3F-8A35D2F2B2E3}" dt="2023-06-01T12:15:14.023" v="2486" actId="47"/>
        <pc:sldMkLst>
          <pc:docMk/>
          <pc:sldMk cId="2511851014" sldId="1309"/>
        </pc:sldMkLst>
        <pc:spChg chg="del">
          <ac:chgData name="Secretariaat Sertum" userId="82196940-c5e4-4b76-8fdd-155aa6d6d0c6" providerId="ADAL" clId="{67DDD607-FECB-4DBA-8A3F-8A35D2F2B2E3}" dt="2023-05-30T15:27:25.537" v="2374" actId="478"/>
          <ac:spMkLst>
            <pc:docMk/>
            <pc:sldMk cId="2511851014" sldId="1309"/>
            <ac:spMk id="4" creationId="{C77E13CA-D378-7938-9E29-101E7716DBB9}"/>
          </ac:spMkLst>
        </pc:spChg>
      </pc:sldChg>
      <pc:sldChg chg="modSp del mod">
        <pc:chgData name="Secretariaat Sertum" userId="82196940-c5e4-4b76-8fdd-155aa6d6d0c6" providerId="ADAL" clId="{67DDD607-FECB-4DBA-8A3F-8A35D2F2B2E3}" dt="2023-06-01T12:15:02.001" v="2483" actId="47"/>
        <pc:sldMkLst>
          <pc:docMk/>
          <pc:sldMk cId="226439360" sldId="1310"/>
        </pc:sldMkLst>
        <pc:spChg chg="mod">
          <ac:chgData name="Secretariaat Sertum" userId="82196940-c5e4-4b76-8fdd-155aa6d6d0c6" providerId="ADAL" clId="{67DDD607-FECB-4DBA-8A3F-8A35D2F2B2E3}" dt="2023-05-30T13:48:59.781" v="609" actId="20577"/>
          <ac:spMkLst>
            <pc:docMk/>
            <pc:sldMk cId="226439360" sldId="1310"/>
            <ac:spMk id="2" creationId="{29F1CAF1-2E1E-6928-6125-41DF92836F2C}"/>
          </ac:spMkLst>
        </pc:spChg>
      </pc:sldChg>
      <pc:sldChg chg="delSp del mod">
        <pc:chgData name="Secretariaat Sertum" userId="82196940-c5e4-4b76-8fdd-155aa6d6d0c6" providerId="ADAL" clId="{67DDD607-FECB-4DBA-8A3F-8A35D2F2B2E3}" dt="2023-06-01T12:15:17.343" v="2488" actId="47"/>
        <pc:sldMkLst>
          <pc:docMk/>
          <pc:sldMk cId="2720283705" sldId="1311"/>
        </pc:sldMkLst>
        <pc:spChg chg="del">
          <ac:chgData name="Secretariaat Sertum" userId="82196940-c5e4-4b76-8fdd-155aa6d6d0c6" providerId="ADAL" clId="{67DDD607-FECB-4DBA-8A3F-8A35D2F2B2E3}" dt="2023-05-30T15:27:36.385" v="2376" actId="478"/>
          <ac:spMkLst>
            <pc:docMk/>
            <pc:sldMk cId="2720283705" sldId="1311"/>
            <ac:spMk id="4" creationId="{C77E13CA-D378-7938-9E29-101E7716DBB9}"/>
          </ac:spMkLst>
        </pc:spChg>
      </pc:sldChg>
      <pc:sldChg chg="del">
        <pc:chgData name="Secretariaat Sertum" userId="82196940-c5e4-4b76-8fdd-155aa6d6d0c6" providerId="ADAL" clId="{67DDD607-FECB-4DBA-8A3F-8A35D2F2B2E3}" dt="2023-06-01T12:15:19.770" v="2492" actId="47"/>
        <pc:sldMkLst>
          <pc:docMk/>
          <pc:sldMk cId="1489958472" sldId="1312"/>
        </pc:sldMkLst>
      </pc:sldChg>
      <pc:sldChg chg="del">
        <pc:chgData name="Secretariaat Sertum" userId="82196940-c5e4-4b76-8fdd-155aa6d6d0c6" providerId="ADAL" clId="{67DDD607-FECB-4DBA-8A3F-8A35D2F2B2E3}" dt="2023-06-01T12:15:18.101" v="2489" actId="47"/>
        <pc:sldMkLst>
          <pc:docMk/>
          <pc:sldMk cId="1724577565" sldId="1313"/>
        </pc:sldMkLst>
      </pc:sldChg>
      <pc:sldChg chg="del mod modShow">
        <pc:chgData name="Secretariaat Sertum" userId="82196940-c5e4-4b76-8fdd-155aa6d6d0c6" providerId="ADAL" clId="{67DDD607-FECB-4DBA-8A3F-8A35D2F2B2E3}" dt="2023-06-01T12:15:18.715" v="2490" actId="47"/>
        <pc:sldMkLst>
          <pc:docMk/>
          <pc:sldMk cId="3546758057" sldId="1314"/>
        </pc:sldMkLst>
      </pc:sldChg>
      <pc:sldChg chg="del mod modShow">
        <pc:chgData name="Secretariaat Sertum" userId="82196940-c5e4-4b76-8fdd-155aa6d6d0c6" providerId="ADAL" clId="{67DDD607-FECB-4DBA-8A3F-8A35D2F2B2E3}" dt="2023-06-01T12:15:19.267" v="2491" actId="47"/>
        <pc:sldMkLst>
          <pc:docMk/>
          <pc:sldMk cId="3341471561" sldId="1315"/>
        </pc:sldMkLst>
      </pc:sldChg>
      <pc:sldChg chg="del">
        <pc:chgData name="Secretariaat Sertum" userId="82196940-c5e4-4b76-8fdd-155aa6d6d0c6" providerId="ADAL" clId="{67DDD607-FECB-4DBA-8A3F-8A35D2F2B2E3}" dt="2023-06-01T12:15:20.400" v="2493" actId="47"/>
        <pc:sldMkLst>
          <pc:docMk/>
          <pc:sldMk cId="1598926477" sldId="1316"/>
        </pc:sldMkLst>
      </pc:sldChg>
      <pc:sldChg chg="del">
        <pc:chgData name="Secretariaat Sertum" userId="82196940-c5e4-4b76-8fdd-155aa6d6d0c6" providerId="ADAL" clId="{67DDD607-FECB-4DBA-8A3F-8A35D2F2B2E3}" dt="2023-06-01T12:15:20.811" v="2494" actId="47"/>
        <pc:sldMkLst>
          <pc:docMk/>
          <pc:sldMk cId="2946778985" sldId="1317"/>
        </pc:sldMkLst>
      </pc:sldChg>
      <pc:sldChg chg="del mod modShow">
        <pc:chgData name="Secretariaat Sertum" userId="82196940-c5e4-4b76-8fdd-155aa6d6d0c6" providerId="ADAL" clId="{67DDD607-FECB-4DBA-8A3F-8A35D2F2B2E3}" dt="2023-06-01T12:15:21.079" v="2495" actId="47"/>
        <pc:sldMkLst>
          <pc:docMk/>
          <pc:sldMk cId="20890350" sldId="1318"/>
        </pc:sldMkLst>
      </pc:sldChg>
      <pc:sldChg chg="delSp modSp add del mod">
        <pc:chgData name="Secretariaat Sertum" userId="82196940-c5e4-4b76-8fdd-155aa6d6d0c6" providerId="ADAL" clId="{67DDD607-FECB-4DBA-8A3F-8A35D2F2B2E3}" dt="2023-06-07T16:48:50.750" v="3444" actId="47"/>
        <pc:sldMkLst>
          <pc:docMk/>
          <pc:sldMk cId="1999866653" sldId="1319"/>
        </pc:sldMkLst>
        <pc:spChg chg="mod">
          <ac:chgData name="Secretariaat Sertum" userId="82196940-c5e4-4b76-8fdd-155aa6d6d0c6" providerId="ADAL" clId="{67DDD607-FECB-4DBA-8A3F-8A35D2F2B2E3}" dt="2023-06-01T12:15:58.836" v="2541" actId="122"/>
          <ac:spMkLst>
            <pc:docMk/>
            <pc:sldMk cId="1999866653" sldId="1319"/>
            <ac:spMk id="2" creationId="{29F1CAF1-2E1E-6928-6125-41DF92836F2C}"/>
          </ac:spMkLst>
        </pc:spChg>
        <pc:spChg chg="del">
          <ac:chgData name="Secretariaat Sertum" userId="82196940-c5e4-4b76-8fdd-155aa6d6d0c6" providerId="ADAL" clId="{67DDD607-FECB-4DBA-8A3F-8A35D2F2B2E3}" dt="2023-05-30T14:40:44.365" v="1260" actId="478"/>
          <ac:spMkLst>
            <pc:docMk/>
            <pc:sldMk cId="1999866653" sldId="1319"/>
            <ac:spMk id="4" creationId="{C77E13CA-D378-7938-9E29-101E7716DBB9}"/>
          </ac:spMkLst>
        </pc:spChg>
        <pc:spChg chg="del">
          <ac:chgData name="Secretariaat Sertum" userId="82196940-c5e4-4b76-8fdd-155aa6d6d0c6" providerId="ADAL" clId="{67DDD607-FECB-4DBA-8A3F-8A35D2F2B2E3}" dt="2023-06-01T12:15:46.201" v="2540" actId="478"/>
          <ac:spMkLst>
            <pc:docMk/>
            <pc:sldMk cId="1999866653" sldId="1319"/>
            <ac:spMk id="6" creationId="{6C091E74-3EB3-0342-61D1-50D35A6B22F4}"/>
          </ac:spMkLst>
        </pc:spChg>
      </pc:sldChg>
      <pc:sldChg chg="del">
        <pc:chgData name="Secretariaat Sertum" userId="82196940-c5e4-4b76-8fdd-155aa6d6d0c6" providerId="ADAL" clId="{67DDD607-FECB-4DBA-8A3F-8A35D2F2B2E3}" dt="2023-06-01T12:15:22.356" v="2499" actId="47"/>
        <pc:sldMkLst>
          <pc:docMk/>
          <pc:sldMk cId="1757854725" sldId="1320"/>
        </pc:sldMkLst>
      </pc:sldChg>
      <pc:sldChg chg="del mod modShow">
        <pc:chgData name="Secretariaat Sertum" userId="82196940-c5e4-4b76-8fdd-155aa6d6d0c6" providerId="ADAL" clId="{67DDD607-FECB-4DBA-8A3F-8A35D2F2B2E3}" dt="2023-06-01T12:15:21.442" v="2496" actId="47"/>
        <pc:sldMkLst>
          <pc:docMk/>
          <pc:sldMk cId="3940134560" sldId="1321"/>
        </pc:sldMkLst>
      </pc:sldChg>
      <pc:sldChg chg="del mod modShow">
        <pc:chgData name="Secretariaat Sertum" userId="82196940-c5e4-4b76-8fdd-155aa6d6d0c6" providerId="ADAL" clId="{67DDD607-FECB-4DBA-8A3F-8A35D2F2B2E3}" dt="2023-06-01T12:15:22.090" v="2498" actId="47"/>
        <pc:sldMkLst>
          <pc:docMk/>
          <pc:sldMk cId="826260155" sldId="1322"/>
        </pc:sldMkLst>
      </pc:sldChg>
      <pc:sldChg chg="del mod modShow">
        <pc:chgData name="Secretariaat Sertum" userId="82196940-c5e4-4b76-8fdd-155aa6d6d0c6" providerId="ADAL" clId="{67DDD607-FECB-4DBA-8A3F-8A35D2F2B2E3}" dt="2023-06-01T12:15:21.771" v="2497" actId="47"/>
        <pc:sldMkLst>
          <pc:docMk/>
          <pc:sldMk cId="3340447104" sldId="1323"/>
        </pc:sldMkLst>
      </pc:sldChg>
      <pc:sldChg chg="del mod modShow">
        <pc:chgData name="Secretariaat Sertum" userId="82196940-c5e4-4b76-8fdd-155aa6d6d0c6" providerId="ADAL" clId="{67DDD607-FECB-4DBA-8A3F-8A35D2F2B2E3}" dt="2023-06-01T12:15:22.717" v="2500" actId="47"/>
        <pc:sldMkLst>
          <pc:docMk/>
          <pc:sldMk cId="1963120848" sldId="1324"/>
        </pc:sldMkLst>
      </pc:sldChg>
      <pc:sldChg chg="del">
        <pc:chgData name="Secretariaat Sertum" userId="82196940-c5e4-4b76-8fdd-155aa6d6d0c6" providerId="ADAL" clId="{67DDD607-FECB-4DBA-8A3F-8A35D2F2B2E3}" dt="2023-06-01T12:15:23.047" v="2501" actId="47"/>
        <pc:sldMkLst>
          <pc:docMk/>
          <pc:sldMk cId="1175400373" sldId="1325"/>
        </pc:sldMkLst>
      </pc:sldChg>
      <pc:sldChg chg="del">
        <pc:chgData name="Secretariaat Sertum" userId="82196940-c5e4-4b76-8fdd-155aa6d6d0c6" providerId="ADAL" clId="{67DDD607-FECB-4DBA-8A3F-8A35D2F2B2E3}" dt="2023-06-01T12:15:24.501" v="2502" actId="47"/>
        <pc:sldMkLst>
          <pc:docMk/>
          <pc:sldMk cId="4255986562" sldId="1326"/>
        </pc:sldMkLst>
      </pc:sldChg>
      <pc:sldChg chg="del mod modShow">
        <pc:chgData name="Secretariaat Sertum" userId="82196940-c5e4-4b76-8fdd-155aa6d6d0c6" providerId="ADAL" clId="{67DDD607-FECB-4DBA-8A3F-8A35D2F2B2E3}" dt="2023-06-01T12:15:25.739" v="2503" actId="47"/>
        <pc:sldMkLst>
          <pc:docMk/>
          <pc:sldMk cId="2796509694" sldId="1327"/>
        </pc:sldMkLst>
      </pc:sldChg>
      <pc:sldChg chg="add del mod modShow">
        <pc:chgData name="Secretariaat Sertum" userId="82196940-c5e4-4b76-8fdd-155aa6d6d0c6" providerId="ADAL" clId="{67DDD607-FECB-4DBA-8A3F-8A35D2F2B2E3}" dt="2023-06-01T12:15:15.338" v="2487" actId="47"/>
        <pc:sldMkLst>
          <pc:docMk/>
          <pc:sldMk cId="348129019" sldId="1328"/>
        </pc:sldMkLst>
      </pc:sldChg>
      <pc:sldChg chg="del mod modShow">
        <pc:chgData name="Secretariaat Sertum" userId="82196940-c5e4-4b76-8fdd-155aa6d6d0c6" providerId="ADAL" clId="{67DDD607-FECB-4DBA-8A3F-8A35D2F2B2E3}" dt="2023-05-30T13:54:12.693" v="620" actId="47"/>
        <pc:sldMkLst>
          <pc:docMk/>
          <pc:sldMk cId="579962914" sldId="1329"/>
        </pc:sldMkLst>
      </pc:sldChg>
      <pc:sldChg chg="del">
        <pc:chgData name="Secretariaat Sertum" userId="82196940-c5e4-4b76-8fdd-155aa6d6d0c6" providerId="ADAL" clId="{67DDD607-FECB-4DBA-8A3F-8A35D2F2B2E3}" dt="2023-05-30T13:54:08.505" v="619" actId="47"/>
        <pc:sldMkLst>
          <pc:docMk/>
          <pc:sldMk cId="208032534" sldId="1330"/>
        </pc:sldMkLst>
      </pc:sldChg>
      <pc:sldChg chg="addSp delSp modSp mod ord">
        <pc:chgData name="Secretariaat Sertum" userId="82196940-c5e4-4b76-8fdd-155aa6d6d0c6" providerId="ADAL" clId="{67DDD607-FECB-4DBA-8A3F-8A35D2F2B2E3}" dt="2023-06-01T12:40:13.869" v="3178" actId="20577"/>
        <pc:sldMkLst>
          <pc:docMk/>
          <pc:sldMk cId="3633793458" sldId="1331"/>
        </pc:sldMkLst>
        <pc:spChg chg="mod">
          <ac:chgData name="Secretariaat Sertum" userId="82196940-c5e4-4b76-8fdd-155aa6d6d0c6" providerId="ADAL" clId="{67DDD607-FECB-4DBA-8A3F-8A35D2F2B2E3}" dt="2023-05-30T13:56:56.965" v="646" actId="6549"/>
          <ac:spMkLst>
            <pc:docMk/>
            <pc:sldMk cId="3633793458" sldId="1331"/>
            <ac:spMk id="2" creationId="{2AA90C08-7484-53E9-7118-6D6E23BAAC37}"/>
          </ac:spMkLst>
        </pc:spChg>
        <pc:spChg chg="del mod">
          <ac:chgData name="Secretariaat Sertum" userId="82196940-c5e4-4b76-8fdd-155aa6d6d0c6" providerId="ADAL" clId="{67DDD607-FECB-4DBA-8A3F-8A35D2F2B2E3}" dt="2023-05-30T14:14:46.824" v="1165" actId="478"/>
          <ac:spMkLst>
            <pc:docMk/>
            <pc:sldMk cId="3633793458" sldId="1331"/>
            <ac:spMk id="3" creationId="{BB66D04B-D1C2-BCEF-F5C1-14BDF869F4F7}"/>
          </ac:spMkLst>
        </pc:spChg>
        <pc:spChg chg="add mod">
          <ac:chgData name="Secretariaat Sertum" userId="82196940-c5e4-4b76-8fdd-155aa6d6d0c6" providerId="ADAL" clId="{67DDD607-FECB-4DBA-8A3F-8A35D2F2B2E3}" dt="2023-06-01T12:40:13.869" v="3178" actId="20577"/>
          <ac:spMkLst>
            <pc:docMk/>
            <pc:sldMk cId="3633793458" sldId="1331"/>
            <ac:spMk id="6" creationId="{C0A072B0-232F-EB16-BEC0-019764961E33}"/>
          </ac:spMkLst>
        </pc:spChg>
      </pc:sldChg>
      <pc:sldChg chg="addSp delSp modSp add mod ord">
        <pc:chgData name="Secretariaat Sertum" userId="82196940-c5e4-4b76-8fdd-155aa6d6d0c6" providerId="ADAL" clId="{67DDD607-FECB-4DBA-8A3F-8A35D2F2B2E3}" dt="2023-05-30T13:46:53.275" v="566"/>
        <pc:sldMkLst>
          <pc:docMk/>
          <pc:sldMk cId="2896393876" sldId="1332"/>
        </pc:sldMkLst>
        <pc:spChg chg="add mod">
          <ac:chgData name="Secretariaat Sertum" userId="82196940-c5e4-4b76-8fdd-155aa6d6d0c6" providerId="ADAL" clId="{67DDD607-FECB-4DBA-8A3F-8A35D2F2B2E3}" dt="2023-05-30T13:16:40.758" v="332" actId="113"/>
          <ac:spMkLst>
            <pc:docMk/>
            <pc:sldMk cId="2896393876" sldId="1332"/>
            <ac:spMk id="8" creationId="{DEA1ECD9-4E79-DAE3-4343-C3A798A5E16B}"/>
          </ac:spMkLst>
        </pc:spChg>
        <pc:spChg chg="add mod">
          <ac:chgData name="Secretariaat Sertum" userId="82196940-c5e4-4b76-8fdd-155aa6d6d0c6" providerId="ADAL" clId="{67DDD607-FECB-4DBA-8A3F-8A35D2F2B2E3}" dt="2023-05-30T13:18:25.424" v="336" actId="1076"/>
          <ac:spMkLst>
            <pc:docMk/>
            <pc:sldMk cId="2896393876" sldId="1332"/>
            <ac:spMk id="9" creationId="{E1F25862-D3C7-B2C0-CE8B-5E9940C636DC}"/>
          </ac:spMkLst>
        </pc:spChg>
        <pc:spChg chg="add mod">
          <ac:chgData name="Secretariaat Sertum" userId="82196940-c5e4-4b76-8fdd-155aa6d6d0c6" providerId="ADAL" clId="{67DDD607-FECB-4DBA-8A3F-8A35D2F2B2E3}" dt="2023-05-30T13:19:22.694" v="362" actId="1076"/>
          <ac:spMkLst>
            <pc:docMk/>
            <pc:sldMk cId="2896393876" sldId="1332"/>
            <ac:spMk id="10" creationId="{5BB53FB4-EC41-8933-E858-2428D7589665}"/>
          </ac:spMkLst>
        </pc:spChg>
        <pc:picChg chg="del">
          <ac:chgData name="Secretariaat Sertum" userId="82196940-c5e4-4b76-8fdd-155aa6d6d0c6" providerId="ADAL" clId="{67DDD607-FECB-4DBA-8A3F-8A35D2F2B2E3}" dt="2023-05-30T13:15:12.784" v="226" actId="478"/>
          <ac:picMkLst>
            <pc:docMk/>
            <pc:sldMk cId="2896393876" sldId="1332"/>
            <ac:picMk id="13" creationId="{449A2276-0765-70B7-68E4-28DADE4588C7}"/>
          </ac:picMkLst>
        </pc:picChg>
      </pc:sldChg>
      <pc:sldChg chg="new del">
        <pc:chgData name="Secretariaat Sertum" userId="82196940-c5e4-4b76-8fdd-155aa6d6d0c6" providerId="ADAL" clId="{67DDD607-FECB-4DBA-8A3F-8A35D2F2B2E3}" dt="2023-05-30T13:22:32.924" v="441" actId="680"/>
        <pc:sldMkLst>
          <pc:docMk/>
          <pc:sldMk cId="185523028" sldId="1333"/>
        </pc:sldMkLst>
      </pc:sldChg>
      <pc:sldChg chg="addSp delSp modSp add mod ord">
        <pc:chgData name="Secretariaat Sertum" userId="82196940-c5e4-4b76-8fdd-155aa6d6d0c6" providerId="ADAL" clId="{67DDD607-FECB-4DBA-8A3F-8A35D2F2B2E3}" dt="2023-06-01T12:14:45.453" v="2481"/>
        <pc:sldMkLst>
          <pc:docMk/>
          <pc:sldMk cId="2337441758" sldId="1333"/>
        </pc:sldMkLst>
        <pc:spChg chg="del">
          <ac:chgData name="Secretariaat Sertum" userId="82196940-c5e4-4b76-8fdd-155aa6d6d0c6" providerId="ADAL" clId="{67DDD607-FECB-4DBA-8A3F-8A35D2F2B2E3}" dt="2023-05-30T13:23:11.972" v="457" actId="478"/>
          <ac:spMkLst>
            <pc:docMk/>
            <pc:sldMk cId="2337441758" sldId="1333"/>
            <ac:spMk id="4" creationId="{C77E13CA-D378-7938-9E29-101E7716DBB9}"/>
          </ac:spMkLst>
        </pc:spChg>
        <pc:spChg chg="add del mod">
          <ac:chgData name="Secretariaat Sertum" userId="82196940-c5e4-4b76-8fdd-155aa6d6d0c6" providerId="ADAL" clId="{67DDD607-FECB-4DBA-8A3F-8A35D2F2B2E3}" dt="2023-06-01T12:13:14.106" v="2466" actId="478"/>
          <ac:spMkLst>
            <pc:docMk/>
            <pc:sldMk cId="2337441758" sldId="1333"/>
            <ac:spMk id="6" creationId="{C76EB3EA-060B-7AE4-98CC-10FA478BF519}"/>
          </ac:spMkLst>
        </pc:spChg>
        <pc:spChg chg="add mod">
          <ac:chgData name="Secretariaat Sertum" userId="82196940-c5e4-4b76-8fdd-155aa6d6d0c6" providerId="ADAL" clId="{67DDD607-FECB-4DBA-8A3F-8A35D2F2B2E3}" dt="2023-06-01T12:13:37.600" v="2468"/>
          <ac:spMkLst>
            <pc:docMk/>
            <pc:sldMk cId="2337441758" sldId="1333"/>
            <ac:spMk id="7" creationId="{70B116FD-6F4F-6546-DD06-5409B8555843}"/>
          </ac:spMkLst>
        </pc:spChg>
        <pc:spChg chg="del mod">
          <ac:chgData name="Secretariaat Sertum" userId="82196940-c5e4-4b76-8fdd-155aa6d6d0c6" providerId="ADAL" clId="{67DDD607-FECB-4DBA-8A3F-8A35D2F2B2E3}" dt="2023-05-30T13:22:50.807" v="449" actId="478"/>
          <ac:spMkLst>
            <pc:docMk/>
            <pc:sldMk cId="2337441758" sldId="1333"/>
            <ac:spMk id="17" creationId="{394C26CF-1F84-77CA-7B96-7FF511532907}"/>
          </ac:spMkLst>
        </pc:spChg>
        <pc:spChg chg="del">
          <ac:chgData name="Secretariaat Sertum" userId="82196940-c5e4-4b76-8fdd-155aa6d6d0c6" providerId="ADAL" clId="{67DDD607-FECB-4DBA-8A3F-8A35D2F2B2E3}" dt="2023-05-30T13:23:02.755" v="454" actId="478"/>
          <ac:spMkLst>
            <pc:docMk/>
            <pc:sldMk cId="2337441758" sldId="1333"/>
            <ac:spMk id="18" creationId="{FD8D40C8-A995-A151-AB76-33C7C68A785B}"/>
          </ac:spMkLst>
        </pc:spChg>
        <pc:spChg chg="del">
          <ac:chgData name="Secretariaat Sertum" userId="82196940-c5e4-4b76-8fdd-155aa6d6d0c6" providerId="ADAL" clId="{67DDD607-FECB-4DBA-8A3F-8A35D2F2B2E3}" dt="2023-05-30T13:23:02.755" v="454" actId="478"/>
          <ac:spMkLst>
            <pc:docMk/>
            <pc:sldMk cId="2337441758" sldId="1333"/>
            <ac:spMk id="19" creationId="{2DDDD512-598E-A6C8-2856-4F4C39F812E8}"/>
          </ac:spMkLst>
        </pc:spChg>
        <pc:spChg chg="del">
          <ac:chgData name="Secretariaat Sertum" userId="82196940-c5e4-4b76-8fdd-155aa6d6d0c6" providerId="ADAL" clId="{67DDD607-FECB-4DBA-8A3F-8A35D2F2B2E3}" dt="2023-05-30T13:22:43.441" v="444" actId="478"/>
          <ac:spMkLst>
            <pc:docMk/>
            <pc:sldMk cId="2337441758" sldId="1333"/>
            <ac:spMk id="20" creationId="{5E3A59C2-B576-63DF-B842-759A6C62657F}"/>
          </ac:spMkLst>
        </pc:spChg>
        <pc:spChg chg="del">
          <ac:chgData name="Secretariaat Sertum" userId="82196940-c5e4-4b76-8fdd-155aa6d6d0c6" providerId="ADAL" clId="{67DDD607-FECB-4DBA-8A3F-8A35D2F2B2E3}" dt="2023-05-30T13:22:54.393" v="451" actId="478"/>
          <ac:spMkLst>
            <pc:docMk/>
            <pc:sldMk cId="2337441758" sldId="1333"/>
            <ac:spMk id="21" creationId="{7E898A54-1C27-1BFE-C0FE-3E7CCC7787BC}"/>
          </ac:spMkLst>
        </pc:spChg>
        <pc:spChg chg="del mod">
          <ac:chgData name="Secretariaat Sertum" userId="82196940-c5e4-4b76-8fdd-155aa6d6d0c6" providerId="ADAL" clId="{67DDD607-FECB-4DBA-8A3F-8A35D2F2B2E3}" dt="2023-05-30T13:22:56.940" v="453" actId="478"/>
          <ac:spMkLst>
            <pc:docMk/>
            <pc:sldMk cId="2337441758" sldId="1333"/>
            <ac:spMk id="22" creationId="{1E69C463-2532-890F-9E04-D2E428001E56}"/>
          </ac:spMkLst>
        </pc:spChg>
        <pc:spChg chg="del">
          <ac:chgData name="Secretariaat Sertum" userId="82196940-c5e4-4b76-8fdd-155aa6d6d0c6" providerId="ADAL" clId="{67DDD607-FECB-4DBA-8A3F-8A35D2F2B2E3}" dt="2023-05-30T13:22:46.933" v="447" actId="478"/>
          <ac:spMkLst>
            <pc:docMk/>
            <pc:sldMk cId="2337441758" sldId="1333"/>
            <ac:spMk id="28" creationId="{6925DFED-D269-523F-2684-21E0A9862951}"/>
          </ac:spMkLst>
        </pc:spChg>
        <pc:spChg chg="del mod">
          <ac:chgData name="Secretariaat Sertum" userId="82196940-c5e4-4b76-8fdd-155aa6d6d0c6" providerId="ADAL" clId="{67DDD607-FECB-4DBA-8A3F-8A35D2F2B2E3}" dt="2023-05-30T13:23:07.336" v="456" actId="478"/>
          <ac:spMkLst>
            <pc:docMk/>
            <pc:sldMk cId="2337441758" sldId="1333"/>
            <ac:spMk id="29" creationId="{91E390C0-6FEF-BFC8-BA40-26F7B2B5FAE1}"/>
          </ac:spMkLst>
        </pc:spChg>
        <pc:spChg chg="del">
          <ac:chgData name="Secretariaat Sertum" userId="82196940-c5e4-4b76-8fdd-155aa6d6d0c6" providerId="ADAL" clId="{67DDD607-FECB-4DBA-8A3F-8A35D2F2B2E3}" dt="2023-05-30T13:22:53.135" v="450" actId="478"/>
          <ac:spMkLst>
            <pc:docMk/>
            <pc:sldMk cId="2337441758" sldId="1333"/>
            <ac:spMk id="30" creationId="{CECBE010-426E-F557-5251-15E6C6F5EEAD}"/>
          </ac:spMkLst>
        </pc:spChg>
        <pc:spChg chg="del">
          <ac:chgData name="Secretariaat Sertum" userId="82196940-c5e4-4b76-8fdd-155aa6d6d0c6" providerId="ADAL" clId="{67DDD607-FECB-4DBA-8A3F-8A35D2F2B2E3}" dt="2023-05-30T13:22:48.885" v="448" actId="478"/>
          <ac:spMkLst>
            <pc:docMk/>
            <pc:sldMk cId="2337441758" sldId="1333"/>
            <ac:spMk id="31" creationId="{D586258D-C081-9312-80B5-89D303926B6B}"/>
          </ac:spMkLst>
        </pc:spChg>
        <pc:picChg chg="add mod ord">
          <ac:chgData name="Secretariaat Sertum" userId="82196940-c5e4-4b76-8fdd-155aa6d6d0c6" providerId="ADAL" clId="{67DDD607-FECB-4DBA-8A3F-8A35D2F2B2E3}" dt="2023-06-01T12:14:24.021" v="2475" actId="1076"/>
          <ac:picMkLst>
            <pc:docMk/>
            <pc:sldMk cId="2337441758" sldId="1333"/>
            <ac:picMk id="4" creationId="{46B163AF-7D74-580E-2BFC-CBCB666FC159}"/>
          </ac:picMkLst>
        </pc:picChg>
        <pc:picChg chg="del">
          <ac:chgData name="Secretariaat Sertum" userId="82196940-c5e4-4b76-8fdd-155aa6d6d0c6" providerId="ADAL" clId="{67DDD607-FECB-4DBA-8A3F-8A35D2F2B2E3}" dt="2023-05-30T13:22:42.086" v="443" actId="478"/>
          <ac:picMkLst>
            <pc:docMk/>
            <pc:sldMk cId="2337441758" sldId="1333"/>
            <ac:picMk id="16" creationId="{A3793839-E1C0-C971-F724-1DB19F782ADA}"/>
          </ac:picMkLst>
        </pc:picChg>
      </pc:sldChg>
      <pc:sldChg chg="modSp add del mod ord">
        <pc:chgData name="Secretariaat Sertum" userId="82196940-c5e4-4b76-8fdd-155aa6d6d0c6" providerId="ADAL" clId="{67DDD607-FECB-4DBA-8A3F-8A35D2F2B2E3}" dt="2023-06-01T12:14:59.222" v="2482" actId="47"/>
        <pc:sldMkLst>
          <pc:docMk/>
          <pc:sldMk cId="992769795" sldId="1334"/>
        </pc:sldMkLst>
        <pc:spChg chg="mod">
          <ac:chgData name="Secretariaat Sertum" userId="82196940-c5e4-4b76-8fdd-155aa6d6d0c6" providerId="ADAL" clId="{67DDD607-FECB-4DBA-8A3F-8A35D2F2B2E3}" dt="2023-05-30T13:41:55.781" v="521" actId="1076"/>
          <ac:spMkLst>
            <pc:docMk/>
            <pc:sldMk cId="992769795" sldId="1334"/>
            <ac:spMk id="6" creationId="{C76EB3EA-060B-7AE4-98CC-10FA478BF519}"/>
          </ac:spMkLst>
        </pc:spChg>
      </pc:sldChg>
      <pc:sldChg chg="addSp delSp modSp new mod ord">
        <pc:chgData name="Secretariaat Sertum" userId="82196940-c5e4-4b76-8fdd-155aa6d6d0c6" providerId="ADAL" clId="{67DDD607-FECB-4DBA-8A3F-8A35D2F2B2E3}" dt="2023-06-07T16:50:52.051" v="3456" actId="478"/>
        <pc:sldMkLst>
          <pc:docMk/>
          <pc:sldMk cId="197363192" sldId="1335"/>
        </pc:sldMkLst>
        <pc:spChg chg="mod">
          <ac:chgData name="Secretariaat Sertum" userId="82196940-c5e4-4b76-8fdd-155aa6d6d0c6" providerId="ADAL" clId="{67DDD607-FECB-4DBA-8A3F-8A35D2F2B2E3}" dt="2023-06-01T12:16:27.466" v="2542" actId="108"/>
          <ac:spMkLst>
            <pc:docMk/>
            <pc:sldMk cId="197363192" sldId="1335"/>
            <ac:spMk id="2" creationId="{87947E95-FF45-F0AA-1F09-785D1B76513B}"/>
          </ac:spMkLst>
        </pc:spChg>
        <pc:spChg chg="del">
          <ac:chgData name="Secretariaat Sertum" userId="82196940-c5e4-4b76-8fdd-155aa6d6d0c6" providerId="ADAL" clId="{67DDD607-FECB-4DBA-8A3F-8A35D2F2B2E3}" dt="2023-06-07T16:50:52.051" v="3456" actId="478"/>
          <ac:spMkLst>
            <pc:docMk/>
            <pc:sldMk cId="197363192" sldId="1335"/>
            <ac:spMk id="3" creationId="{609A192A-2D73-D356-A05F-F6A18706DB45}"/>
          </ac:spMkLst>
        </pc:spChg>
        <pc:spChg chg="del">
          <ac:chgData name="Secretariaat Sertum" userId="82196940-c5e4-4b76-8fdd-155aa6d6d0c6" providerId="ADAL" clId="{67DDD607-FECB-4DBA-8A3F-8A35D2F2B2E3}" dt="2023-05-30T13:43:30.904" v="525" actId="478"/>
          <ac:spMkLst>
            <pc:docMk/>
            <pc:sldMk cId="197363192" sldId="1335"/>
            <ac:spMk id="4" creationId="{3745CA00-436D-1A7F-3185-AE055224C202}"/>
          </ac:spMkLst>
        </pc:spChg>
        <pc:picChg chg="add mod">
          <ac:chgData name="Secretariaat Sertum" userId="82196940-c5e4-4b76-8fdd-155aa6d6d0c6" providerId="ADAL" clId="{67DDD607-FECB-4DBA-8A3F-8A35D2F2B2E3}" dt="2023-05-30T13:45:00.617" v="528" actId="1076"/>
          <ac:picMkLst>
            <pc:docMk/>
            <pc:sldMk cId="197363192" sldId="1335"/>
            <ac:picMk id="6" creationId="{4587A805-E967-E080-3B2A-CB89A0E75236}"/>
          </ac:picMkLst>
        </pc:picChg>
      </pc:sldChg>
      <pc:sldChg chg="add del">
        <pc:chgData name="Secretariaat Sertum" userId="82196940-c5e4-4b76-8fdd-155aa6d6d0c6" providerId="ADAL" clId="{67DDD607-FECB-4DBA-8A3F-8A35D2F2B2E3}" dt="2023-05-30T13:48:12.328" v="574" actId="2890"/>
        <pc:sldMkLst>
          <pc:docMk/>
          <pc:sldMk cId="2572831146" sldId="1336"/>
        </pc:sldMkLst>
      </pc:sldChg>
      <pc:sldChg chg="addSp delSp modSp add mod">
        <pc:chgData name="Secretariaat Sertum" userId="82196940-c5e4-4b76-8fdd-155aa6d6d0c6" providerId="ADAL" clId="{67DDD607-FECB-4DBA-8A3F-8A35D2F2B2E3}" dt="2023-06-01T16:15:23.882" v="3370" actId="1076"/>
        <pc:sldMkLst>
          <pc:docMk/>
          <pc:sldMk cId="4038027547" sldId="1336"/>
        </pc:sldMkLst>
        <pc:spChg chg="mod">
          <ac:chgData name="Secretariaat Sertum" userId="82196940-c5e4-4b76-8fdd-155aa6d6d0c6" providerId="ADAL" clId="{67DDD607-FECB-4DBA-8A3F-8A35D2F2B2E3}" dt="2023-06-01T16:14:40.660" v="3364" actId="27636"/>
          <ac:spMkLst>
            <pc:docMk/>
            <pc:sldMk cId="4038027547" sldId="1336"/>
            <ac:spMk id="2" creationId="{2AA90C08-7484-53E9-7118-6D6E23BAAC37}"/>
          </ac:spMkLst>
        </pc:spChg>
        <pc:spChg chg="del mod">
          <ac:chgData name="Secretariaat Sertum" userId="82196940-c5e4-4b76-8fdd-155aa6d6d0c6" providerId="ADAL" clId="{67DDD607-FECB-4DBA-8A3F-8A35D2F2B2E3}" dt="2023-06-01T16:14:30.711" v="3355" actId="478"/>
          <ac:spMkLst>
            <pc:docMk/>
            <pc:sldMk cId="4038027547" sldId="1336"/>
            <ac:spMk id="3" creationId="{BB66D04B-D1C2-BCEF-F5C1-14BDF869F4F7}"/>
          </ac:spMkLst>
        </pc:spChg>
        <pc:spChg chg="add del">
          <ac:chgData name="Secretariaat Sertum" userId="82196940-c5e4-4b76-8fdd-155aa6d6d0c6" providerId="ADAL" clId="{67DDD607-FECB-4DBA-8A3F-8A35D2F2B2E3}" dt="2023-05-30T15:00:48.081" v="1736" actId="22"/>
          <ac:spMkLst>
            <pc:docMk/>
            <pc:sldMk cId="4038027547" sldId="1336"/>
            <ac:spMk id="6" creationId="{5FAFA859-89FA-7E43-B3AC-03F8A0A045CA}"/>
          </ac:spMkLst>
        </pc:spChg>
        <pc:picChg chg="add mod modCrop">
          <ac:chgData name="Secretariaat Sertum" userId="82196940-c5e4-4b76-8fdd-155aa6d6d0c6" providerId="ADAL" clId="{67DDD607-FECB-4DBA-8A3F-8A35D2F2B2E3}" dt="2023-06-01T16:15:23.882" v="3370" actId="1076"/>
          <ac:picMkLst>
            <pc:docMk/>
            <pc:sldMk cId="4038027547" sldId="1336"/>
            <ac:picMk id="6" creationId="{425E9588-38D6-894F-C0F0-BD1FEE4FB170}"/>
          </ac:picMkLst>
        </pc:picChg>
      </pc:sldChg>
      <pc:sldChg chg="addSp delSp modSp add mod ord">
        <pc:chgData name="Secretariaat Sertum" userId="82196940-c5e4-4b76-8fdd-155aa6d6d0c6" providerId="ADAL" clId="{67DDD607-FECB-4DBA-8A3F-8A35D2F2B2E3}" dt="2023-05-31T07:08:44.581" v="2395" actId="20577"/>
        <pc:sldMkLst>
          <pc:docMk/>
          <pc:sldMk cId="754110868" sldId="1337"/>
        </pc:sldMkLst>
        <pc:spChg chg="mod">
          <ac:chgData name="Secretariaat Sertum" userId="82196940-c5e4-4b76-8fdd-155aa6d6d0c6" providerId="ADAL" clId="{67DDD607-FECB-4DBA-8A3F-8A35D2F2B2E3}" dt="2023-05-30T15:16:06.240" v="2006" actId="20577"/>
          <ac:spMkLst>
            <pc:docMk/>
            <pc:sldMk cId="754110868" sldId="1337"/>
            <ac:spMk id="2" creationId="{2AA90C08-7484-53E9-7118-6D6E23BAAC37}"/>
          </ac:spMkLst>
        </pc:spChg>
        <pc:spChg chg="add del mod">
          <ac:chgData name="Secretariaat Sertum" userId="82196940-c5e4-4b76-8fdd-155aa6d6d0c6" providerId="ADAL" clId="{67DDD607-FECB-4DBA-8A3F-8A35D2F2B2E3}" dt="2023-05-31T07:08:44.581" v="2395" actId="20577"/>
          <ac:spMkLst>
            <pc:docMk/>
            <pc:sldMk cId="754110868" sldId="1337"/>
            <ac:spMk id="3" creationId="{BB66D04B-D1C2-BCEF-F5C1-14BDF869F4F7}"/>
          </ac:spMkLst>
        </pc:spChg>
        <pc:spChg chg="del mod">
          <ac:chgData name="Secretariaat Sertum" userId="82196940-c5e4-4b76-8fdd-155aa6d6d0c6" providerId="ADAL" clId="{67DDD607-FECB-4DBA-8A3F-8A35D2F2B2E3}" dt="2023-05-30T14:00:11.806" v="657" actId="478"/>
          <ac:spMkLst>
            <pc:docMk/>
            <pc:sldMk cId="754110868" sldId="1337"/>
            <ac:spMk id="6" creationId="{C0A072B0-232F-EB16-BEC0-019764961E33}"/>
          </ac:spMkLst>
        </pc:spChg>
      </pc:sldChg>
      <pc:sldChg chg="addSp delSp modSp add mod ord">
        <pc:chgData name="Secretariaat Sertum" userId="82196940-c5e4-4b76-8fdd-155aa6d6d0c6" providerId="ADAL" clId="{67DDD607-FECB-4DBA-8A3F-8A35D2F2B2E3}" dt="2023-06-07T07:48:00.524" v="3442" actId="20577"/>
        <pc:sldMkLst>
          <pc:docMk/>
          <pc:sldMk cId="3757590662" sldId="1338"/>
        </pc:sldMkLst>
        <pc:spChg chg="mod">
          <ac:chgData name="Secretariaat Sertum" userId="82196940-c5e4-4b76-8fdd-155aa6d6d0c6" providerId="ADAL" clId="{67DDD607-FECB-4DBA-8A3F-8A35D2F2B2E3}" dt="2023-05-31T07:06:03.926" v="2378" actId="6549"/>
          <ac:spMkLst>
            <pc:docMk/>
            <pc:sldMk cId="3757590662" sldId="1338"/>
            <ac:spMk id="2" creationId="{2AA90C08-7484-53E9-7118-6D6E23BAAC37}"/>
          </ac:spMkLst>
        </pc:spChg>
        <pc:spChg chg="del mod">
          <ac:chgData name="Secretariaat Sertum" userId="82196940-c5e4-4b76-8fdd-155aa6d6d0c6" providerId="ADAL" clId="{67DDD607-FECB-4DBA-8A3F-8A35D2F2B2E3}" dt="2023-05-30T14:03:25.362" v="689" actId="478"/>
          <ac:spMkLst>
            <pc:docMk/>
            <pc:sldMk cId="3757590662" sldId="1338"/>
            <ac:spMk id="3" creationId="{BB66D04B-D1C2-BCEF-F5C1-14BDF869F4F7}"/>
          </ac:spMkLst>
        </pc:spChg>
        <pc:spChg chg="add mod">
          <ac:chgData name="Secretariaat Sertum" userId="82196940-c5e4-4b76-8fdd-155aa6d6d0c6" providerId="ADAL" clId="{67DDD607-FECB-4DBA-8A3F-8A35D2F2B2E3}" dt="2023-06-07T07:48:00.524" v="3442" actId="20577"/>
          <ac:spMkLst>
            <pc:docMk/>
            <pc:sldMk cId="3757590662" sldId="1338"/>
            <ac:spMk id="6" creationId="{541607D4-D996-B38F-9889-440DEFE990A7}"/>
          </ac:spMkLst>
        </pc:spChg>
      </pc:sldChg>
      <pc:sldChg chg="modSp add mod ord">
        <pc:chgData name="Secretariaat Sertum" userId="82196940-c5e4-4b76-8fdd-155aa6d6d0c6" providerId="ADAL" clId="{67DDD607-FECB-4DBA-8A3F-8A35D2F2B2E3}" dt="2023-06-01T12:42:47.597" v="3348" actId="6549"/>
        <pc:sldMkLst>
          <pc:docMk/>
          <pc:sldMk cId="2764340563" sldId="1339"/>
        </pc:sldMkLst>
        <pc:spChg chg="mod">
          <ac:chgData name="Secretariaat Sertum" userId="82196940-c5e4-4b76-8fdd-155aa6d6d0c6" providerId="ADAL" clId="{67DDD607-FECB-4DBA-8A3F-8A35D2F2B2E3}" dt="2023-05-30T14:05:35.629" v="716" actId="20577"/>
          <ac:spMkLst>
            <pc:docMk/>
            <pc:sldMk cId="2764340563" sldId="1339"/>
            <ac:spMk id="2" creationId="{2AA90C08-7484-53E9-7118-6D6E23BAAC37}"/>
          </ac:spMkLst>
        </pc:spChg>
        <pc:spChg chg="mod">
          <ac:chgData name="Secretariaat Sertum" userId="82196940-c5e4-4b76-8fdd-155aa6d6d0c6" providerId="ADAL" clId="{67DDD607-FECB-4DBA-8A3F-8A35D2F2B2E3}" dt="2023-06-01T12:42:47.597" v="3348" actId="6549"/>
          <ac:spMkLst>
            <pc:docMk/>
            <pc:sldMk cId="2764340563" sldId="1339"/>
            <ac:spMk id="6" creationId="{541607D4-D996-B38F-9889-440DEFE990A7}"/>
          </ac:spMkLst>
        </pc:spChg>
      </pc:sldChg>
      <pc:sldChg chg="modSp add mod ord">
        <pc:chgData name="Secretariaat Sertum" userId="82196940-c5e4-4b76-8fdd-155aa6d6d0c6" providerId="ADAL" clId="{67DDD607-FECB-4DBA-8A3F-8A35D2F2B2E3}" dt="2023-05-31T07:08:24.427" v="2394"/>
        <pc:sldMkLst>
          <pc:docMk/>
          <pc:sldMk cId="1266215480" sldId="1340"/>
        </pc:sldMkLst>
        <pc:spChg chg="mod">
          <ac:chgData name="Secretariaat Sertum" userId="82196940-c5e4-4b76-8fdd-155aa6d6d0c6" providerId="ADAL" clId="{67DDD607-FECB-4DBA-8A3F-8A35D2F2B2E3}" dt="2023-05-31T07:07:21.710" v="2383" actId="27636"/>
          <ac:spMkLst>
            <pc:docMk/>
            <pc:sldMk cId="1266215480" sldId="1340"/>
            <ac:spMk id="6" creationId="{541607D4-D996-B38F-9889-440DEFE990A7}"/>
          </ac:spMkLst>
        </pc:spChg>
      </pc:sldChg>
      <pc:sldChg chg="add del">
        <pc:chgData name="Secretariaat Sertum" userId="82196940-c5e4-4b76-8fdd-155aa6d6d0c6" providerId="ADAL" clId="{67DDD607-FECB-4DBA-8A3F-8A35D2F2B2E3}" dt="2023-05-30T14:13:57.925" v="1162" actId="2890"/>
        <pc:sldMkLst>
          <pc:docMk/>
          <pc:sldMk cId="895929500" sldId="1341"/>
        </pc:sldMkLst>
      </pc:sldChg>
      <pc:sldChg chg="modSp new mod">
        <pc:chgData name="Secretariaat Sertum" userId="82196940-c5e4-4b76-8fdd-155aa6d6d0c6" providerId="ADAL" clId="{67DDD607-FECB-4DBA-8A3F-8A35D2F2B2E3}" dt="2023-05-30T15:19:01.840" v="2163" actId="20577"/>
        <pc:sldMkLst>
          <pc:docMk/>
          <pc:sldMk cId="1669782029" sldId="1341"/>
        </pc:sldMkLst>
        <pc:spChg chg="mod">
          <ac:chgData name="Secretariaat Sertum" userId="82196940-c5e4-4b76-8fdd-155aa6d6d0c6" providerId="ADAL" clId="{67DDD607-FECB-4DBA-8A3F-8A35D2F2B2E3}" dt="2023-05-30T15:19:01.840" v="2163" actId="20577"/>
          <ac:spMkLst>
            <pc:docMk/>
            <pc:sldMk cId="1669782029" sldId="1341"/>
            <ac:spMk id="2" creationId="{908D3968-AAA3-93FA-40E8-5F61C6C94237}"/>
          </ac:spMkLst>
        </pc:spChg>
        <pc:spChg chg="mod">
          <ac:chgData name="Secretariaat Sertum" userId="82196940-c5e4-4b76-8fdd-155aa6d6d0c6" providerId="ADAL" clId="{67DDD607-FECB-4DBA-8A3F-8A35D2F2B2E3}" dt="2023-05-30T14:42:23.598" v="1308" actId="27636"/>
          <ac:spMkLst>
            <pc:docMk/>
            <pc:sldMk cId="1669782029" sldId="1341"/>
            <ac:spMk id="3" creationId="{6C97810E-75F4-0BAC-3B97-624A2C1B81DB}"/>
          </ac:spMkLst>
        </pc:spChg>
      </pc:sldChg>
      <pc:sldChg chg="modSp add mod ord">
        <pc:chgData name="Secretariaat Sertum" userId="82196940-c5e4-4b76-8fdd-155aa6d6d0c6" providerId="ADAL" clId="{67DDD607-FECB-4DBA-8A3F-8A35D2F2B2E3}" dt="2023-06-01T12:40:21.848" v="3183" actId="6549"/>
        <pc:sldMkLst>
          <pc:docMk/>
          <pc:sldMk cId="1495580484" sldId="1342"/>
        </pc:sldMkLst>
        <pc:spChg chg="mod">
          <ac:chgData name="Secretariaat Sertum" userId="82196940-c5e4-4b76-8fdd-155aa6d6d0c6" providerId="ADAL" clId="{67DDD607-FECB-4DBA-8A3F-8A35D2F2B2E3}" dt="2023-06-01T12:40:21.848" v="3183" actId="6549"/>
          <ac:spMkLst>
            <pc:docMk/>
            <pc:sldMk cId="1495580484" sldId="1342"/>
            <ac:spMk id="2" creationId="{908D3968-AAA3-93FA-40E8-5F61C6C94237}"/>
          </ac:spMkLst>
        </pc:spChg>
        <pc:spChg chg="mod">
          <ac:chgData name="Secretariaat Sertum" userId="82196940-c5e4-4b76-8fdd-155aa6d6d0c6" providerId="ADAL" clId="{67DDD607-FECB-4DBA-8A3F-8A35D2F2B2E3}" dt="2023-05-30T14:42:33.977" v="1311" actId="6549"/>
          <ac:spMkLst>
            <pc:docMk/>
            <pc:sldMk cId="1495580484" sldId="1342"/>
            <ac:spMk id="3" creationId="{6C97810E-75F4-0BAC-3B97-624A2C1B81DB}"/>
          </ac:spMkLst>
        </pc:spChg>
      </pc:sldChg>
      <pc:sldChg chg="modSp add mod ord">
        <pc:chgData name="Secretariaat Sertum" userId="82196940-c5e4-4b76-8fdd-155aa6d6d0c6" providerId="ADAL" clId="{67DDD607-FECB-4DBA-8A3F-8A35D2F2B2E3}" dt="2023-06-01T12:36:29.067" v="2941" actId="1076"/>
        <pc:sldMkLst>
          <pc:docMk/>
          <pc:sldMk cId="2216031121" sldId="1343"/>
        </pc:sldMkLst>
        <pc:spChg chg="mod">
          <ac:chgData name="Secretariaat Sertum" userId="82196940-c5e4-4b76-8fdd-155aa6d6d0c6" providerId="ADAL" clId="{67DDD607-FECB-4DBA-8A3F-8A35D2F2B2E3}" dt="2023-06-01T12:36:22.856" v="2940" actId="6549"/>
          <ac:spMkLst>
            <pc:docMk/>
            <pc:sldMk cId="2216031121" sldId="1343"/>
            <ac:spMk id="2" creationId="{908D3968-AAA3-93FA-40E8-5F61C6C94237}"/>
          </ac:spMkLst>
        </pc:spChg>
        <pc:spChg chg="mod">
          <ac:chgData name="Secretariaat Sertum" userId="82196940-c5e4-4b76-8fdd-155aa6d6d0c6" providerId="ADAL" clId="{67DDD607-FECB-4DBA-8A3F-8A35D2F2B2E3}" dt="2023-06-01T12:36:29.067" v="2941" actId="1076"/>
          <ac:spMkLst>
            <pc:docMk/>
            <pc:sldMk cId="2216031121" sldId="1343"/>
            <ac:spMk id="3" creationId="{6C97810E-75F4-0BAC-3B97-624A2C1B81DB}"/>
          </ac:spMkLst>
        </pc:spChg>
      </pc:sldChg>
      <pc:sldChg chg="add del">
        <pc:chgData name="Secretariaat Sertum" userId="82196940-c5e4-4b76-8fdd-155aa6d6d0c6" providerId="ADAL" clId="{67DDD607-FECB-4DBA-8A3F-8A35D2F2B2E3}" dt="2023-05-30T15:00:27.971" v="1734" actId="2890"/>
        <pc:sldMkLst>
          <pc:docMk/>
          <pc:sldMk cId="300220657" sldId="1344"/>
        </pc:sldMkLst>
      </pc:sldChg>
      <pc:sldChg chg="delSp modSp add mod ord">
        <pc:chgData name="Secretariaat Sertum" userId="82196940-c5e4-4b76-8fdd-155aa6d6d0c6" providerId="ADAL" clId="{67DDD607-FECB-4DBA-8A3F-8A35D2F2B2E3}" dt="2023-06-08T07:42:55.014" v="3466" actId="478"/>
        <pc:sldMkLst>
          <pc:docMk/>
          <pc:sldMk cId="2962248484" sldId="1344"/>
        </pc:sldMkLst>
        <pc:spChg chg="mod">
          <ac:chgData name="Secretariaat Sertum" userId="82196940-c5e4-4b76-8fdd-155aa6d6d0c6" providerId="ADAL" clId="{67DDD607-FECB-4DBA-8A3F-8A35D2F2B2E3}" dt="2023-06-08T07:42:47.800" v="3465" actId="20577"/>
          <ac:spMkLst>
            <pc:docMk/>
            <pc:sldMk cId="2962248484" sldId="1344"/>
            <ac:spMk id="2" creationId="{908D3968-AAA3-93FA-40E8-5F61C6C94237}"/>
          </ac:spMkLst>
        </pc:spChg>
        <pc:spChg chg="mod">
          <ac:chgData name="Secretariaat Sertum" userId="82196940-c5e4-4b76-8fdd-155aa6d6d0c6" providerId="ADAL" clId="{67DDD607-FECB-4DBA-8A3F-8A35D2F2B2E3}" dt="2023-05-30T15:02:14.539" v="1747" actId="255"/>
          <ac:spMkLst>
            <pc:docMk/>
            <pc:sldMk cId="2962248484" sldId="1344"/>
            <ac:spMk id="3" creationId="{6C97810E-75F4-0BAC-3B97-624A2C1B81DB}"/>
          </ac:spMkLst>
        </pc:spChg>
        <pc:spChg chg="del">
          <ac:chgData name="Secretariaat Sertum" userId="82196940-c5e4-4b76-8fdd-155aa6d6d0c6" providerId="ADAL" clId="{67DDD607-FECB-4DBA-8A3F-8A35D2F2B2E3}" dt="2023-06-08T07:42:55.014" v="3466" actId="478"/>
          <ac:spMkLst>
            <pc:docMk/>
            <pc:sldMk cId="2962248484" sldId="1344"/>
            <ac:spMk id="4" creationId="{1D99A68C-578A-4A91-20F7-887F39C9EA0E}"/>
          </ac:spMkLst>
        </pc:spChg>
      </pc:sldChg>
      <pc:sldChg chg="addSp modSp add mod">
        <pc:chgData name="Secretariaat Sertum" userId="82196940-c5e4-4b76-8fdd-155aa6d6d0c6" providerId="ADAL" clId="{67DDD607-FECB-4DBA-8A3F-8A35D2F2B2E3}" dt="2023-06-07T07:44:20.364" v="3372" actId="20577"/>
        <pc:sldMkLst>
          <pc:docMk/>
          <pc:sldMk cId="3131071063" sldId="1345"/>
        </pc:sldMkLst>
        <pc:spChg chg="mod">
          <ac:chgData name="Secretariaat Sertum" userId="82196940-c5e4-4b76-8fdd-155aa6d6d0c6" providerId="ADAL" clId="{67DDD607-FECB-4DBA-8A3F-8A35D2F2B2E3}" dt="2023-06-07T07:44:20.364" v="3372" actId="20577"/>
          <ac:spMkLst>
            <pc:docMk/>
            <pc:sldMk cId="3131071063" sldId="1345"/>
            <ac:spMk id="6" creationId="{6C091E74-3EB3-0342-61D1-50D35A6B22F4}"/>
          </ac:spMkLst>
        </pc:spChg>
        <pc:picChg chg="add mod">
          <ac:chgData name="Secretariaat Sertum" userId="82196940-c5e4-4b76-8fdd-155aa6d6d0c6" providerId="ADAL" clId="{67DDD607-FECB-4DBA-8A3F-8A35D2F2B2E3}" dt="2023-05-30T15:13:54.702" v="1986" actId="1076"/>
          <ac:picMkLst>
            <pc:docMk/>
            <pc:sldMk cId="3131071063" sldId="1345"/>
            <ac:picMk id="7" creationId="{C7A36A87-233B-8C50-E6B6-B0FA521125F5}"/>
          </ac:picMkLst>
        </pc:picChg>
      </pc:sldChg>
      <pc:sldChg chg="add del">
        <pc:chgData name="Secretariaat Sertum" userId="82196940-c5e4-4b76-8fdd-155aa6d6d0c6" providerId="ADAL" clId="{67DDD607-FECB-4DBA-8A3F-8A35D2F2B2E3}" dt="2023-05-30T15:04:09.704" v="1763"/>
        <pc:sldMkLst>
          <pc:docMk/>
          <pc:sldMk cId="589311936" sldId="1346"/>
        </pc:sldMkLst>
      </pc:sldChg>
      <pc:sldChg chg="modSp add mod">
        <pc:chgData name="Secretariaat Sertum" userId="82196940-c5e4-4b76-8fdd-155aa6d6d0c6" providerId="ADAL" clId="{67DDD607-FECB-4DBA-8A3F-8A35D2F2B2E3}" dt="2023-05-31T07:08:18.745" v="2392" actId="6549"/>
        <pc:sldMkLst>
          <pc:docMk/>
          <pc:sldMk cId="2192353713" sldId="1346"/>
        </pc:sldMkLst>
        <pc:spChg chg="mod">
          <ac:chgData name="Secretariaat Sertum" userId="82196940-c5e4-4b76-8fdd-155aa6d6d0c6" providerId="ADAL" clId="{67DDD607-FECB-4DBA-8A3F-8A35D2F2B2E3}" dt="2023-05-31T07:08:18.745" v="2392" actId="6549"/>
          <ac:spMkLst>
            <pc:docMk/>
            <pc:sldMk cId="2192353713" sldId="1346"/>
            <ac:spMk id="6" creationId="{541607D4-D996-B38F-9889-440DEFE990A7}"/>
          </ac:spMkLst>
        </pc:spChg>
      </pc:sldChg>
      <pc:sldChg chg="modSp add del mod">
        <pc:chgData name="Secretariaat Sertum" userId="82196940-c5e4-4b76-8fdd-155aa6d6d0c6" providerId="ADAL" clId="{67DDD607-FECB-4DBA-8A3F-8A35D2F2B2E3}" dt="2023-06-01T12:35:59.765" v="2935" actId="47"/>
        <pc:sldMkLst>
          <pc:docMk/>
          <pc:sldMk cId="3780962829" sldId="1347"/>
        </pc:sldMkLst>
        <pc:spChg chg="mod">
          <ac:chgData name="Secretariaat Sertum" userId="82196940-c5e4-4b76-8fdd-155aa6d6d0c6" providerId="ADAL" clId="{67DDD607-FECB-4DBA-8A3F-8A35D2F2B2E3}" dt="2023-05-31T07:12:22.102" v="2433" actId="27636"/>
          <ac:spMkLst>
            <pc:docMk/>
            <pc:sldMk cId="3780962829" sldId="1347"/>
            <ac:spMk id="6" creationId="{541607D4-D996-B38F-9889-440DEFE990A7}"/>
          </ac:spMkLst>
        </pc:spChg>
      </pc:sldChg>
      <pc:sldChg chg="addSp delSp modSp new mod ord">
        <pc:chgData name="Secretariaat Sertum" userId="82196940-c5e4-4b76-8fdd-155aa6d6d0c6" providerId="ADAL" clId="{67DDD607-FECB-4DBA-8A3F-8A35D2F2B2E3}" dt="2023-06-01T10:21:23.312" v="2464" actId="20577"/>
        <pc:sldMkLst>
          <pc:docMk/>
          <pc:sldMk cId="3000434225" sldId="1348"/>
        </pc:sldMkLst>
        <pc:spChg chg="mod">
          <ac:chgData name="Secretariaat Sertum" userId="82196940-c5e4-4b76-8fdd-155aa6d6d0c6" providerId="ADAL" clId="{67DDD607-FECB-4DBA-8A3F-8A35D2F2B2E3}" dt="2023-06-01T10:21:23.312" v="2464" actId="20577"/>
          <ac:spMkLst>
            <pc:docMk/>
            <pc:sldMk cId="3000434225" sldId="1348"/>
            <ac:spMk id="2" creationId="{4A9C1D72-B2F3-59B4-519E-96BBC8213D94}"/>
          </ac:spMkLst>
        </pc:spChg>
        <pc:spChg chg="del">
          <ac:chgData name="Secretariaat Sertum" userId="82196940-c5e4-4b76-8fdd-155aa6d6d0c6" providerId="ADAL" clId="{67DDD607-FECB-4DBA-8A3F-8A35D2F2B2E3}" dt="2023-06-01T10:20:47.168" v="2438" actId="22"/>
          <ac:spMkLst>
            <pc:docMk/>
            <pc:sldMk cId="3000434225" sldId="1348"/>
            <ac:spMk id="3" creationId="{C8BA44D8-27AE-6714-459B-9E909C58AD95}"/>
          </ac:spMkLst>
        </pc:spChg>
        <pc:spChg chg="del">
          <ac:chgData name="Secretariaat Sertum" userId="82196940-c5e4-4b76-8fdd-155aa6d6d0c6" providerId="ADAL" clId="{67DDD607-FECB-4DBA-8A3F-8A35D2F2B2E3}" dt="2023-06-01T10:21:15.122" v="2443" actId="478"/>
          <ac:spMkLst>
            <pc:docMk/>
            <pc:sldMk cId="3000434225" sldId="1348"/>
            <ac:spMk id="4" creationId="{191D652D-50CB-1F4A-F2BD-3E296473E087}"/>
          </ac:spMkLst>
        </pc:spChg>
        <pc:picChg chg="add mod ord">
          <ac:chgData name="Secretariaat Sertum" userId="82196940-c5e4-4b76-8fdd-155aa6d6d0c6" providerId="ADAL" clId="{67DDD607-FECB-4DBA-8A3F-8A35D2F2B2E3}" dt="2023-06-01T10:21:10.563" v="2442" actId="14100"/>
          <ac:picMkLst>
            <pc:docMk/>
            <pc:sldMk cId="3000434225" sldId="1348"/>
            <ac:picMk id="7" creationId="{D9A823E8-3136-06C6-4DD7-34CCF56095F2}"/>
          </ac:picMkLst>
        </pc:picChg>
      </pc:sldChg>
      <pc:sldChg chg="modSp add mod modAnim">
        <pc:chgData name="Secretariaat Sertum" userId="82196940-c5e4-4b76-8fdd-155aa6d6d0c6" providerId="ADAL" clId="{67DDD607-FECB-4DBA-8A3F-8A35D2F2B2E3}" dt="2023-06-01T12:38:48.161" v="3112" actId="6549"/>
        <pc:sldMkLst>
          <pc:docMk/>
          <pc:sldMk cId="743232639" sldId="1349"/>
        </pc:sldMkLst>
        <pc:spChg chg="mod">
          <ac:chgData name="Secretariaat Sertum" userId="82196940-c5e4-4b76-8fdd-155aa6d6d0c6" providerId="ADAL" clId="{67DDD607-FECB-4DBA-8A3F-8A35D2F2B2E3}" dt="2023-06-01T12:38:48.161" v="3112" actId="6549"/>
          <ac:spMkLst>
            <pc:docMk/>
            <pc:sldMk cId="743232639" sldId="1349"/>
            <ac:spMk id="6" creationId="{541607D4-D996-B38F-9889-440DEFE990A7}"/>
          </ac:spMkLst>
        </pc:spChg>
      </pc:sldChg>
      <pc:sldChg chg="add">
        <pc:chgData name="Secretariaat Sertum" userId="82196940-c5e4-4b76-8fdd-155aa6d6d0c6" providerId="ADAL" clId="{67DDD607-FECB-4DBA-8A3F-8A35D2F2B2E3}" dt="2023-06-07T16:45:23.585" v="3443"/>
        <pc:sldMkLst>
          <pc:docMk/>
          <pc:sldMk cId="1241503372" sldId="1350"/>
        </pc:sldMkLst>
      </pc:sldChg>
      <pc:sldChg chg="add">
        <pc:chgData name="Secretariaat Sertum" userId="82196940-c5e4-4b76-8fdd-155aa6d6d0c6" providerId="ADAL" clId="{67DDD607-FECB-4DBA-8A3F-8A35D2F2B2E3}" dt="2023-06-07T16:45:23.585" v="3443"/>
        <pc:sldMkLst>
          <pc:docMk/>
          <pc:sldMk cId="1026825097" sldId="1352"/>
        </pc:sldMkLst>
      </pc:sldChg>
      <pc:sldChg chg="add">
        <pc:chgData name="Secretariaat Sertum" userId="82196940-c5e4-4b76-8fdd-155aa6d6d0c6" providerId="ADAL" clId="{67DDD607-FECB-4DBA-8A3F-8A35D2F2B2E3}" dt="2023-06-07T16:45:23.585" v="3443"/>
        <pc:sldMkLst>
          <pc:docMk/>
          <pc:sldMk cId="2325457650" sldId="1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0F849399-5AAB-4DA1-B586-4FA551AEABDA}" type="datetimeFigureOut">
              <a:rPr lang="nl-NL" smtClean="0"/>
              <a:t>8-6-2023</a:t>
            </a:fld>
            <a:endParaRPr lang="nl-NL"/>
          </a:p>
        </p:txBody>
      </p:sp>
      <p:sp>
        <p:nvSpPr>
          <p:cNvPr id="4" name="Tijdelijke aanduiding voor dia-afbeelding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2E0FD582-6C70-421A-85E8-99B2E68B393C}" type="slidenum">
              <a:rPr lang="nl-NL" smtClean="0"/>
              <a:t>‹nr.›</a:t>
            </a:fld>
            <a:endParaRPr lang="nl-NL"/>
          </a:p>
        </p:txBody>
      </p:sp>
    </p:spTree>
    <p:extLst>
      <p:ext uri="{BB962C8B-B14F-4D97-AF65-F5344CB8AC3E}">
        <p14:creationId xmlns:p14="http://schemas.microsoft.com/office/powerpoint/2010/main" val="195188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E0FD582-6C70-421A-85E8-99B2E68B393C}" type="slidenum">
              <a:rPr lang="nl-NL" smtClean="0"/>
              <a:t>1</a:t>
            </a:fld>
            <a:endParaRPr lang="nl-NL"/>
          </a:p>
        </p:txBody>
      </p:sp>
    </p:spTree>
    <p:extLst>
      <p:ext uri="{BB962C8B-B14F-4D97-AF65-F5344CB8AC3E}">
        <p14:creationId xmlns:p14="http://schemas.microsoft.com/office/powerpoint/2010/main" val="411598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E0FD582-6C70-421A-85E8-99B2E68B393C}" type="slidenum">
              <a:rPr lang="nl-NL" smtClean="0"/>
              <a:t>5</a:t>
            </a:fld>
            <a:endParaRPr lang="nl-NL"/>
          </a:p>
        </p:txBody>
      </p:sp>
    </p:spTree>
    <p:extLst>
      <p:ext uri="{BB962C8B-B14F-4D97-AF65-F5344CB8AC3E}">
        <p14:creationId xmlns:p14="http://schemas.microsoft.com/office/powerpoint/2010/main" val="396015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inspectie kun je niet los zien van het systeem van de klant.</a:t>
            </a:r>
          </a:p>
          <a:p>
            <a:r>
              <a:rPr lang="nl-NL" dirty="0"/>
              <a:t>Onderzoek bij de intake de klantvraag en de achtergrond ervan</a:t>
            </a:r>
          </a:p>
          <a:p>
            <a:r>
              <a:rPr lang="nl-NL" dirty="0"/>
              <a:t>Wie zijn er nog meer belanghebbende bij jouw werk?</a:t>
            </a:r>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0FD582-6C70-421A-85E8-99B2E68B393C}"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97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0FD582-6C70-421A-85E8-99B2E68B393C}"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47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D19C9D-2CD1-4582-AAA5-355D4ABCDE70}"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18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0FD582-6C70-421A-85E8-99B2E68B393C}"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21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E0FD582-6C70-421A-85E8-99B2E68B393C}" type="slidenum">
              <a:rPr lang="nl-NL" smtClean="0"/>
              <a:t>13</a:t>
            </a:fld>
            <a:endParaRPr lang="nl-NL"/>
          </a:p>
        </p:txBody>
      </p:sp>
    </p:spTree>
    <p:extLst>
      <p:ext uri="{BB962C8B-B14F-4D97-AF65-F5344CB8AC3E}">
        <p14:creationId xmlns:p14="http://schemas.microsoft.com/office/powerpoint/2010/main" val="177876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r>
              <a:rPr lang="nl-NL"/>
              <a:t>2-11-2020</a:t>
            </a:r>
          </a:p>
        </p:txBody>
      </p:sp>
      <p:sp>
        <p:nvSpPr>
          <p:cNvPr id="5" name="Tijdelijke aanduiding voor voettekst 4"/>
          <p:cNvSpPr>
            <a:spLocks noGrp="1"/>
          </p:cNvSpPr>
          <p:nvPr>
            <p:ph type="ftr" sz="quarter" idx="11"/>
          </p:nvPr>
        </p:nvSpPr>
        <p:spPr/>
        <p:txBody>
          <a:bodyPr/>
          <a:lstStyle/>
          <a:p>
            <a:r>
              <a:rPr lang="pt-BR"/>
              <a:t>Sertum basistraining W&amp;R 2-11-2020</a:t>
            </a:r>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2-11-2020</a:t>
            </a:r>
          </a:p>
        </p:txBody>
      </p:sp>
      <p:sp>
        <p:nvSpPr>
          <p:cNvPr id="5" name="Tijdelijke aanduiding voor voettekst 4"/>
          <p:cNvSpPr>
            <a:spLocks noGrp="1"/>
          </p:cNvSpPr>
          <p:nvPr>
            <p:ph type="ftr" sz="quarter" idx="11"/>
          </p:nvPr>
        </p:nvSpPr>
        <p:spPr/>
        <p:txBody>
          <a:bodyPr/>
          <a:lstStyle/>
          <a:p>
            <a:r>
              <a:rPr lang="pt-BR"/>
              <a:t>Sertum basistraining W&amp;R 2-11-2020</a:t>
            </a:r>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2-11-2020</a:t>
            </a:r>
          </a:p>
        </p:txBody>
      </p:sp>
      <p:sp>
        <p:nvSpPr>
          <p:cNvPr id="5" name="Tijdelijke aanduiding voor voettekst 4"/>
          <p:cNvSpPr>
            <a:spLocks noGrp="1"/>
          </p:cNvSpPr>
          <p:nvPr>
            <p:ph type="ftr" sz="quarter" idx="11"/>
          </p:nvPr>
        </p:nvSpPr>
        <p:spPr/>
        <p:txBody>
          <a:bodyPr/>
          <a:lstStyle/>
          <a:p>
            <a:r>
              <a:rPr lang="pt-BR"/>
              <a:t>Sertum basistraining W&amp;R 2-11-2020</a:t>
            </a:r>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ubtitel, 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544887" y="1219200"/>
            <a:ext cx="11120064" cy="5090584"/>
          </a:xfrm>
          <a:prstGeom prst="rect">
            <a:avLst/>
          </a:prstGeom>
          <a:noFill/>
          <a:ln w="9525" algn="ctr">
            <a:noFill/>
            <a:miter lim="800000"/>
            <a:headEnd/>
            <a:tailEnd/>
          </a:ln>
          <a:effectLst/>
        </p:spPr>
        <p:txBody>
          <a:bodyPr vert="horz" wrap="square" lIns="47999" tIns="47999" rIns="47999" bIns="47999" numCol="1" anchor="t" anchorCtr="0" compatLnSpc="1">
            <a:prstTxWarp prst="textNoShape">
              <a:avLst/>
            </a:prstTxWarp>
            <a:noAutofit/>
          </a:bodyPr>
          <a:lstStyle>
            <a:lvl1pPr marL="153110" indent="-153110">
              <a:buClrTx/>
              <a:tabLst>
                <a:tab pos="0" algn="l"/>
              </a:tabLst>
              <a:defRPr lang="nl-NL" sz="1575" dirty="0" smtClean="0">
                <a:solidFill>
                  <a:srgbClr val="1A3877"/>
                </a:solidFill>
              </a:defRPr>
            </a:lvl1pPr>
            <a:lvl2pPr>
              <a:buClrTx/>
              <a:defRPr lang="nl-NL" sz="1425" dirty="0" smtClean="0">
                <a:solidFill>
                  <a:srgbClr val="1A3877"/>
                </a:solidFill>
              </a:defRPr>
            </a:lvl2pPr>
            <a:lvl3pPr>
              <a:buClrTx/>
              <a:defRPr lang="nl-NL" sz="1425"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544887" y="367781"/>
            <a:ext cx="11120064" cy="260368"/>
          </a:xfrm>
          <a:prstGeom prst="rect">
            <a:avLst/>
          </a:prstGeom>
          <a:ln/>
        </p:spPr>
        <p:txBody>
          <a:bodyPr wrap="none" lIns="47999" tIns="47999" rIns="47999" bIns="47999" anchor="ctr" anchorCtr="0">
            <a:noAutofit/>
          </a:bodyPr>
          <a:lstStyle>
            <a:lvl1pPr marL="0" marR="0" indent="0" algn="l" defTabSz="704132" rtl="0" eaLnBrk="1" fontAlgn="base" latinLnBrk="0" hangingPunct="1">
              <a:lnSpc>
                <a:spcPct val="110000"/>
              </a:lnSpc>
              <a:spcBef>
                <a:spcPts val="0"/>
              </a:spcBef>
              <a:spcAft>
                <a:spcPts val="337"/>
              </a:spcAft>
              <a:buClrTx/>
              <a:buSzTx/>
              <a:buFont typeface="Arial" panose="020B0604020202020204" pitchFamily="34" charset="0"/>
              <a:buNone/>
              <a:tabLst/>
              <a:defRPr sz="975" b="0" i="0">
                <a:solidFill>
                  <a:srgbClr val="1A3877"/>
                </a:solidFill>
              </a:defRPr>
            </a:lvl1pPr>
          </a:lstStyle>
          <a:p>
            <a:pPr marL="0" marR="0" lvl="0" indent="0" algn="l" defTabSz="704132" rtl="0" eaLnBrk="1" fontAlgn="base" latinLnBrk="0" hangingPunct="1">
              <a:lnSpc>
                <a:spcPct val="110000"/>
              </a:lnSpc>
              <a:spcBef>
                <a:spcPts val="0"/>
              </a:spcBef>
              <a:spcAft>
                <a:spcPts val="337"/>
              </a:spcAft>
              <a:buClrTx/>
              <a:buSzTx/>
              <a:buFont typeface="Arial" panose="020B0604020202020204" pitchFamily="34" charset="0"/>
              <a:buNone/>
              <a:tabLst/>
              <a:defRPr/>
            </a:pPr>
            <a:r>
              <a:rPr lang="nl-NL"/>
              <a:t>Klik om de ondertitelstijl van het model te bewerken</a:t>
            </a:r>
            <a:endParaRPr lang="nl-NL" dirty="0"/>
          </a:p>
        </p:txBody>
      </p:sp>
      <p:sp>
        <p:nvSpPr>
          <p:cNvPr id="9" name="Titel 8"/>
          <p:cNvSpPr>
            <a:spLocks noGrp="1"/>
          </p:cNvSpPr>
          <p:nvPr>
            <p:ph type="title"/>
          </p:nvPr>
        </p:nvSpPr>
        <p:spPr>
          <a:xfrm>
            <a:off x="544887" y="638939"/>
            <a:ext cx="11120064" cy="410928"/>
          </a:xfrm>
          <a:prstGeom prst="rect">
            <a:avLst/>
          </a:prstGeom>
        </p:spPr>
        <p:txBody>
          <a:bodyPr wrap="square" lIns="47999" tIns="0" bIns="0" anchor="ctr">
            <a:noAutofit/>
          </a:bodyPr>
          <a:lstStyle>
            <a:lvl1pPr>
              <a:defRPr i="0" baseline="0">
                <a:solidFill>
                  <a:srgbClr val="1A3877"/>
                </a:solidFill>
              </a:defRPr>
            </a:lvl1pPr>
          </a:lstStyle>
          <a:p>
            <a:r>
              <a:rPr lang="nl-NL"/>
              <a:t>Klik om de stijl te bewerken</a:t>
            </a:r>
            <a:endParaRPr lang="nl-NL" dirty="0"/>
          </a:p>
        </p:txBody>
      </p:sp>
      <p:sp>
        <p:nvSpPr>
          <p:cNvPr id="10" name="Rectangle 4">
            <a:extLst>
              <a:ext uri="{FF2B5EF4-FFF2-40B4-BE49-F238E27FC236}">
                <a16:creationId xmlns:a16="http://schemas.microsoft.com/office/drawing/2014/main" id="{676BB8B5-8247-49B1-9BF6-F088EA275025}"/>
              </a:ext>
            </a:extLst>
          </p:cNvPr>
          <p:cNvSpPr>
            <a:spLocks noGrp="1" noChangeArrowheads="1"/>
          </p:cNvSpPr>
          <p:nvPr>
            <p:ph type="sldNum" sz="quarter" idx="4"/>
          </p:nvPr>
        </p:nvSpPr>
        <p:spPr bwMode="auto">
          <a:xfrm>
            <a:off x="11280576" y="6498469"/>
            <a:ext cx="370533"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32">
              <a:buClr>
                <a:srgbClr val="1A3877"/>
              </a:buClr>
              <a:defRPr sz="825" b="1">
                <a:solidFill>
                  <a:schemeClr val="accent1"/>
                </a:solidFill>
                <a:latin typeface="+mj-lt"/>
              </a:defRPr>
            </a:lvl1pPr>
          </a:lstStyle>
          <a:p>
            <a:pPr marL="0" marR="0" lvl="0" indent="0" algn="r" defTabSz="704132" rtl="0" eaLnBrk="1" fontAlgn="auto" latinLnBrk="0" hangingPunct="1">
              <a:lnSpc>
                <a:spcPct val="100000"/>
              </a:lnSpc>
              <a:spcBef>
                <a:spcPts val="0"/>
              </a:spcBef>
              <a:spcAft>
                <a:spcPts val="0"/>
              </a:spcAft>
              <a:buClr>
                <a:srgbClr val="1A3877"/>
              </a:buClr>
              <a:buSzTx/>
              <a:buFontTx/>
              <a:buNone/>
              <a:tabLst/>
              <a:defRPr/>
            </a:pPr>
            <a:fld id="{C2643386-F308-498B-AA89-9AE2609CFDA1}" type="slidenum">
              <a:rPr kumimoji="0" lang="nl-NL" sz="825" b="1" i="0" u="none" strike="noStrike" kern="1200" cap="none" spc="0" normalizeH="0" baseline="0" noProof="0" smtClean="0">
                <a:ln>
                  <a:noFill/>
                </a:ln>
                <a:solidFill>
                  <a:srgbClr val="4F81BD"/>
                </a:solidFill>
                <a:effectLst/>
                <a:uLnTx/>
                <a:uFillTx/>
                <a:latin typeface="Calibri"/>
                <a:ea typeface="+mn-ea"/>
                <a:cs typeface="+mn-cs"/>
              </a:rPr>
              <a:pPr marL="0" marR="0" lvl="0" indent="0" algn="r" defTabSz="704132" rtl="0" eaLnBrk="1" fontAlgn="auto" latinLnBrk="0" hangingPunct="1">
                <a:lnSpc>
                  <a:spcPct val="100000"/>
                </a:lnSpc>
                <a:spcBef>
                  <a:spcPts val="0"/>
                </a:spcBef>
                <a:spcAft>
                  <a:spcPts val="0"/>
                </a:spcAft>
                <a:buClr>
                  <a:srgbClr val="1A3877"/>
                </a:buClr>
                <a:buSzTx/>
                <a:buFontTx/>
                <a:buNone/>
                <a:tabLst/>
                <a:defRPr/>
              </a:pPr>
              <a:t>‹nr.›</a:t>
            </a:fld>
            <a:endParaRPr kumimoji="0" lang="nl-NL" sz="825" b="1" i="0" u="none" strike="noStrike" kern="1200" cap="none" spc="0" normalizeH="0" baseline="0" noProof="0" dirty="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345650043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4" y="2130427"/>
            <a:ext cx="10364152" cy="1470025"/>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Subtitle 2"/>
          <p:cNvSpPr>
            <a:spLocks noGrp="1"/>
          </p:cNvSpPr>
          <p:nvPr>
            <p:ph type="subTitle" idx="1"/>
          </p:nvPr>
        </p:nvSpPr>
        <p:spPr>
          <a:xfrm>
            <a:off x="1829436" y="3886200"/>
            <a:ext cx="8533131" cy="1752600"/>
          </a:xfrm>
        </p:spPr>
        <p:txBody>
          <a:bodyPr/>
          <a:lstStyle>
            <a:lvl1pPr marL="0" indent="0" algn="ctr">
              <a:buNone/>
              <a:defRPr>
                <a:solidFill>
                  <a:schemeClr val="tx1">
                    <a:tint val="75000"/>
                  </a:schemeClr>
                </a:solidFill>
              </a:defRPr>
            </a:lvl1pPr>
            <a:lvl2pPr marL="342717" indent="0" algn="ctr">
              <a:buNone/>
              <a:defRPr>
                <a:solidFill>
                  <a:schemeClr val="tx1">
                    <a:tint val="7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p:txBody>
          <a:bodyPr/>
          <a:lstStyle/>
          <a:p>
            <a:r>
              <a:rPr lang="nl-NL"/>
              <a:t>najaar 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309872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r>
              <a:rPr lang="nl-NL"/>
              <a:t>najaar 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718979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11" y="4406902"/>
            <a:ext cx="10362565" cy="1362075"/>
          </a:xfrm>
        </p:spPr>
        <p:txBody>
          <a:bodyPr anchor="t"/>
          <a:lstStyle>
            <a:lvl1pPr algn="l">
              <a:defRPr sz="2998" b="1" cap="all"/>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963111" y="2906713"/>
            <a:ext cx="10362565" cy="1500187"/>
          </a:xfrm>
        </p:spPr>
        <p:txBody>
          <a:bodyPr anchor="b"/>
          <a:lstStyle>
            <a:lvl1pPr marL="0" indent="0">
              <a:buNone/>
              <a:defRPr sz="1499">
                <a:solidFill>
                  <a:schemeClr val="tx1">
                    <a:tint val="75000"/>
                  </a:schemeClr>
                </a:solidFill>
              </a:defRPr>
            </a:lvl1pPr>
            <a:lvl2pPr marL="342717" indent="0">
              <a:buNone/>
              <a:defRPr sz="1349">
                <a:solidFill>
                  <a:schemeClr val="tx1">
                    <a:tint val="75000"/>
                  </a:schemeClr>
                </a:solidFill>
              </a:defRPr>
            </a:lvl2pPr>
            <a:lvl3pPr marL="685434" indent="0">
              <a:buNone/>
              <a:defRPr sz="1199">
                <a:solidFill>
                  <a:schemeClr val="tx1">
                    <a:tint val="75000"/>
                  </a:schemeClr>
                </a:solidFill>
              </a:defRPr>
            </a:lvl3pPr>
            <a:lvl4pPr marL="1028151" indent="0">
              <a:buNone/>
              <a:defRPr sz="1049">
                <a:solidFill>
                  <a:schemeClr val="tx1">
                    <a:tint val="75000"/>
                  </a:schemeClr>
                </a:solidFill>
              </a:defRPr>
            </a:lvl4pPr>
            <a:lvl5pPr marL="1370868" indent="0">
              <a:buNone/>
              <a:defRPr sz="1049">
                <a:solidFill>
                  <a:schemeClr val="tx1">
                    <a:tint val="75000"/>
                  </a:schemeClr>
                </a:solidFill>
              </a:defRPr>
            </a:lvl5pPr>
            <a:lvl6pPr marL="1713586" indent="0">
              <a:buNone/>
              <a:defRPr sz="1049">
                <a:solidFill>
                  <a:schemeClr val="tx1">
                    <a:tint val="75000"/>
                  </a:schemeClr>
                </a:solidFill>
              </a:defRPr>
            </a:lvl6pPr>
            <a:lvl7pPr marL="2056303" indent="0">
              <a:buNone/>
              <a:defRPr sz="1049">
                <a:solidFill>
                  <a:schemeClr val="tx1">
                    <a:tint val="75000"/>
                  </a:schemeClr>
                </a:solidFill>
              </a:defRPr>
            </a:lvl7pPr>
            <a:lvl8pPr marL="2399020" indent="0">
              <a:buNone/>
              <a:defRPr sz="1049">
                <a:solidFill>
                  <a:schemeClr val="tx1">
                    <a:tint val="75000"/>
                  </a:schemeClr>
                </a:solidFill>
              </a:defRPr>
            </a:lvl8pPr>
            <a:lvl9pPr marL="2741737" indent="0">
              <a:buNone/>
              <a:defRPr sz="1049">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r>
              <a:rPr lang="nl-NL"/>
              <a:t>najaar 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2054347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609283" y="1600202"/>
            <a:ext cx="5410557"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Content Placeholder 3"/>
          <p:cNvSpPr>
            <a:spLocks noGrp="1"/>
          </p:cNvSpPr>
          <p:nvPr>
            <p:ph sz="half" idx="2"/>
          </p:nvPr>
        </p:nvSpPr>
        <p:spPr>
          <a:xfrm>
            <a:off x="6172162" y="1600202"/>
            <a:ext cx="5410557"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r>
              <a:rPr lang="nl-NL"/>
              <a:t>najaar 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130340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609283" y="1535113"/>
            <a:ext cx="5386757" cy="639762"/>
          </a:xfrm>
        </p:spPr>
        <p:txBody>
          <a:bodyPr anchor="b"/>
          <a:lstStyle>
            <a:lvl1pPr marL="0" indent="0">
              <a:buNone/>
              <a:defRPr sz="1799" b="1"/>
            </a:lvl1pPr>
            <a:lvl2pPr marL="342717" indent="0">
              <a:buNone/>
              <a:defRPr sz="1499" b="1"/>
            </a:lvl2pPr>
            <a:lvl3pPr marL="685434" indent="0">
              <a:buNone/>
              <a:defRPr sz="1349" b="1"/>
            </a:lvl3pPr>
            <a:lvl4pPr marL="1028151" indent="0">
              <a:buNone/>
              <a:defRPr sz="1199" b="1"/>
            </a:lvl4pPr>
            <a:lvl5pPr marL="1370868" indent="0">
              <a:buNone/>
              <a:defRPr sz="1199" b="1"/>
            </a:lvl5pPr>
            <a:lvl6pPr marL="1713586" indent="0">
              <a:buNone/>
              <a:defRPr sz="1199" b="1"/>
            </a:lvl6pPr>
            <a:lvl7pPr marL="2056303" indent="0">
              <a:buNone/>
              <a:defRPr sz="1199" b="1"/>
            </a:lvl7pPr>
            <a:lvl8pPr marL="2399020" indent="0">
              <a:buNone/>
              <a:defRPr sz="1199" b="1"/>
            </a:lvl8pPr>
            <a:lvl9pPr marL="2741737" indent="0">
              <a:buNone/>
              <a:defRPr sz="1199" b="1"/>
            </a:lvl9pPr>
          </a:lstStyle>
          <a:p>
            <a:pPr lvl="0"/>
            <a:r>
              <a:rPr lang="nl-NL"/>
              <a:t>Click to edit Master text styles</a:t>
            </a:r>
          </a:p>
        </p:txBody>
      </p:sp>
      <p:sp>
        <p:nvSpPr>
          <p:cNvPr id="4" name="Content Placeholder 3"/>
          <p:cNvSpPr>
            <a:spLocks noGrp="1"/>
          </p:cNvSpPr>
          <p:nvPr>
            <p:ph sz="half" idx="2"/>
          </p:nvPr>
        </p:nvSpPr>
        <p:spPr>
          <a:xfrm>
            <a:off x="609283" y="2174875"/>
            <a:ext cx="5386757"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Text Placeholder 4"/>
          <p:cNvSpPr>
            <a:spLocks noGrp="1"/>
          </p:cNvSpPr>
          <p:nvPr>
            <p:ph type="body" sz="quarter" idx="3"/>
          </p:nvPr>
        </p:nvSpPr>
        <p:spPr>
          <a:xfrm>
            <a:off x="6192789" y="1535113"/>
            <a:ext cx="5389929" cy="639762"/>
          </a:xfrm>
        </p:spPr>
        <p:txBody>
          <a:bodyPr anchor="b"/>
          <a:lstStyle>
            <a:lvl1pPr marL="0" indent="0">
              <a:buNone/>
              <a:defRPr sz="1799" b="1"/>
            </a:lvl1pPr>
            <a:lvl2pPr marL="342717" indent="0">
              <a:buNone/>
              <a:defRPr sz="1499" b="1"/>
            </a:lvl2pPr>
            <a:lvl3pPr marL="685434" indent="0">
              <a:buNone/>
              <a:defRPr sz="1349" b="1"/>
            </a:lvl3pPr>
            <a:lvl4pPr marL="1028151" indent="0">
              <a:buNone/>
              <a:defRPr sz="1199" b="1"/>
            </a:lvl4pPr>
            <a:lvl5pPr marL="1370868" indent="0">
              <a:buNone/>
              <a:defRPr sz="1199" b="1"/>
            </a:lvl5pPr>
            <a:lvl6pPr marL="1713586" indent="0">
              <a:buNone/>
              <a:defRPr sz="1199" b="1"/>
            </a:lvl6pPr>
            <a:lvl7pPr marL="2056303" indent="0">
              <a:buNone/>
              <a:defRPr sz="1199" b="1"/>
            </a:lvl7pPr>
            <a:lvl8pPr marL="2399020" indent="0">
              <a:buNone/>
              <a:defRPr sz="1199" b="1"/>
            </a:lvl8pPr>
            <a:lvl9pPr marL="2741737" indent="0">
              <a:buNone/>
              <a:defRPr sz="1199" b="1"/>
            </a:lvl9pPr>
          </a:lstStyle>
          <a:p>
            <a:pPr lvl="0"/>
            <a:r>
              <a:rPr lang="nl-NL"/>
              <a:t>Click to edit Master text styles</a:t>
            </a:r>
          </a:p>
        </p:txBody>
      </p:sp>
      <p:sp>
        <p:nvSpPr>
          <p:cNvPr id="6" name="Content Placeholder 5"/>
          <p:cNvSpPr>
            <a:spLocks noGrp="1"/>
          </p:cNvSpPr>
          <p:nvPr>
            <p:ph sz="quarter" idx="4"/>
          </p:nvPr>
        </p:nvSpPr>
        <p:spPr>
          <a:xfrm>
            <a:off x="6192789" y="2174875"/>
            <a:ext cx="5389929"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r>
              <a:rPr lang="nl-NL"/>
              <a:t>najaar 2020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1938373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Date Placeholder 2"/>
          <p:cNvSpPr>
            <a:spLocks noGrp="1"/>
          </p:cNvSpPr>
          <p:nvPr>
            <p:ph type="dt" sz="half" idx="10"/>
          </p:nvPr>
        </p:nvSpPr>
        <p:spPr/>
        <p:txBody>
          <a:bodyPr/>
          <a:lstStyle/>
          <a:p>
            <a:r>
              <a:rPr lang="nl-NL"/>
              <a:t>najaar 2020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75001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najaar 2020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295183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2-11-2020</a:t>
            </a:r>
          </a:p>
        </p:txBody>
      </p:sp>
      <p:sp>
        <p:nvSpPr>
          <p:cNvPr id="5" name="Tijdelijke aanduiding voor voettekst 4"/>
          <p:cNvSpPr>
            <a:spLocks noGrp="1"/>
          </p:cNvSpPr>
          <p:nvPr>
            <p:ph type="ftr" sz="quarter" idx="11"/>
          </p:nvPr>
        </p:nvSpPr>
        <p:spPr/>
        <p:txBody>
          <a:bodyPr/>
          <a:lstStyle/>
          <a:p>
            <a:r>
              <a:rPr lang="pt-BR"/>
              <a:t>Sertum basistraining W&amp;R 2-11-2020</a:t>
            </a:r>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83" y="273050"/>
            <a:ext cx="4011111" cy="1162050"/>
          </a:xfrm>
        </p:spPr>
        <p:txBody>
          <a:bodyPr anchor="b"/>
          <a:lstStyle>
            <a:lvl1pPr algn="l">
              <a:defRPr sz="1499" b="1"/>
            </a:lvl1pPr>
          </a:lstStyle>
          <a:p>
            <a:r>
              <a:rPr lang="nl-NL"/>
              <a:t>Click to edit Master title style</a:t>
            </a:r>
            <a:endParaRPr lang="en-US"/>
          </a:p>
        </p:txBody>
      </p:sp>
      <p:sp>
        <p:nvSpPr>
          <p:cNvPr id="3" name="Content Placeholder 2"/>
          <p:cNvSpPr>
            <a:spLocks noGrp="1"/>
          </p:cNvSpPr>
          <p:nvPr>
            <p:ph idx="1"/>
          </p:nvPr>
        </p:nvSpPr>
        <p:spPr>
          <a:xfrm>
            <a:off x="4766368" y="273052"/>
            <a:ext cx="6816349" cy="5853113"/>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Text Placeholder 3"/>
          <p:cNvSpPr>
            <a:spLocks noGrp="1"/>
          </p:cNvSpPr>
          <p:nvPr>
            <p:ph type="body" sz="half" idx="2"/>
          </p:nvPr>
        </p:nvSpPr>
        <p:spPr>
          <a:xfrm>
            <a:off x="609283" y="1435102"/>
            <a:ext cx="4011111" cy="4691063"/>
          </a:xfrm>
        </p:spPr>
        <p:txBody>
          <a:bodyPr/>
          <a:lstStyle>
            <a:lvl1pPr marL="0" indent="0">
              <a:buNone/>
              <a:defRPr sz="1049"/>
            </a:lvl1pPr>
            <a:lvl2pPr marL="342717" indent="0">
              <a:buNone/>
              <a:defRPr sz="900"/>
            </a:lvl2pPr>
            <a:lvl3pPr marL="685434" indent="0">
              <a:buNone/>
              <a:defRPr sz="750"/>
            </a:lvl3pPr>
            <a:lvl4pPr marL="1028151" indent="0">
              <a:buNone/>
              <a:defRPr sz="675"/>
            </a:lvl4pPr>
            <a:lvl5pPr marL="1370868" indent="0">
              <a:buNone/>
              <a:defRPr sz="675"/>
            </a:lvl5pPr>
            <a:lvl6pPr marL="1713586" indent="0">
              <a:buNone/>
              <a:defRPr sz="675"/>
            </a:lvl6pPr>
            <a:lvl7pPr marL="2056303" indent="0">
              <a:buNone/>
              <a:defRPr sz="675"/>
            </a:lvl7pPr>
            <a:lvl8pPr marL="2399020" indent="0">
              <a:buNone/>
              <a:defRPr sz="675"/>
            </a:lvl8pPr>
            <a:lvl9pPr marL="2741737" indent="0">
              <a:buNone/>
              <a:defRPr sz="675"/>
            </a:lvl9pPr>
          </a:lstStyle>
          <a:p>
            <a:pPr lvl="0"/>
            <a:r>
              <a:rPr lang="nl-NL"/>
              <a:t>Click to edit Master text styles</a:t>
            </a:r>
          </a:p>
        </p:txBody>
      </p:sp>
      <p:sp>
        <p:nvSpPr>
          <p:cNvPr id="5" name="Date Placeholder 4"/>
          <p:cNvSpPr>
            <a:spLocks noGrp="1"/>
          </p:cNvSpPr>
          <p:nvPr>
            <p:ph type="dt" sz="half" idx="10"/>
          </p:nvPr>
        </p:nvSpPr>
        <p:spPr/>
        <p:txBody>
          <a:bodyPr/>
          <a:lstStyle/>
          <a:p>
            <a:r>
              <a:rPr lang="nl-NL"/>
              <a:t>najaar 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1821644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31" y="4800600"/>
            <a:ext cx="7316152" cy="566738"/>
          </a:xfrm>
        </p:spPr>
        <p:txBody>
          <a:bodyPr anchor="b"/>
          <a:lstStyle>
            <a:lvl1pPr algn="l">
              <a:defRPr sz="1499" b="1"/>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Picture Placeholder 2"/>
          <p:cNvSpPr>
            <a:spLocks noGrp="1"/>
          </p:cNvSpPr>
          <p:nvPr>
            <p:ph type="pic" idx="1"/>
          </p:nvPr>
        </p:nvSpPr>
        <p:spPr>
          <a:xfrm>
            <a:off x="2389531" y="612775"/>
            <a:ext cx="7316152" cy="4114800"/>
          </a:xfrm>
        </p:spPr>
        <p:txBody>
          <a:bodyPr/>
          <a:lstStyle>
            <a:lvl1pPr marL="0" indent="0">
              <a:buNone/>
              <a:defRPr sz="2399"/>
            </a:lvl1pPr>
            <a:lvl2pPr marL="342717" indent="0">
              <a:buNone/>
              <a:defRPr sz="2099"/>
            </a:lvl2pPr>
            <a:lvl3pPr marL="685434" indent="0">
              <a:buNone/>
              <a:defRPr sz="1799"/>
            </a:lvl3pPr>
            <a:lvl4pPr marL="1028151" indent="0">
              <a:buNone/>
              <a:defRPr sz="1499"/>
            </a:lvl4pPr>
            <a:lvl5pPr marL="1370868" indent="0">
              <a:buNone/>
              <a:defRPr sz="1499"/>
            </a:lvl5pPr>
            <a:lvl6pPr marL="1713586" indent="0">
              <a:buNone/>
              <a:defRPr sz="1499"/>
            </a:lvl6pPr>
            <a:lvl7pPr marL="2056303" indent="0">
              <a:buNone/>
              <a:defRPr sz="1499"/>
            </a:lvl7pPr>
            <a:lvl8pPr marL="2399020" indent="0">
              <a:buNone/>
              <a:defRPr sz="1499"/>
            </a:lvl8pPr>
            <a:lvl9pPr marL="2741737" indent="0">
              <a:buNone/>
              <a:defRPr sz="1499"/>
            </a:lvl9pPr>
          </a:lstStyle>
          <a:p>
            <a:endParaRPr lang="en-US"/>
          </a:p>
        </p:txBody>
      </p:sp>
      <p:sp>
        <p:nvSpPr>
          <p:cNvPr id="4" name="Text Placeholder 3"/>
          <p:cNvSpPr>
            <a:spLocks noGrp="1"/>
          </p:cNvSpPr>
          <p:nvPr>
            <p:ph type="body" sz="half" idx="2"/>
          </p:nvPr>
        </p:nvSpPr>
        <p:spPr>
          <a:xfrm>
            <a:off x="2389531" y="5367338"/>
            <a:ext cx="7316152" cy="804862"/>
          </a:xfrm>
        </p:spPr>
        <p:txBody>
          <a:bodyPr/>
          <a:lstStyle>
            <a:lvl1pPr marL="0" indent="0">
              <a:buNone/>
              <a:defRPr sz="1049"/>
            </a:lvl1pPr>
            <a:lvl2pPr marL="342717" indent="0">
              <a:buNone/>
              <a:defRPr sz="900"/>
            </a:lvl2pPr>
            <a:lvl3pPr marL="685434" indent="0">
              <a:buNone/>
              <a:defRPr sz="750"/>
            </a:lvl3pPr>
            <a:lvl4pPr marL="1028151" indent="0">
              <a:buNone/>
              <a:defRPr sz="675"/>
            </a:lvl4pPr>
            <a:lvl5pPr marL="1370868" indent="0">
              <a:buNone/>
              <a:defRPr sz="675"/>
            </a:lvl5pPr>
            <a:lvl6pPr marL="1713586" indent="0">
              <a:buNone/>
              <a:defRPr sz="675"/>
            </a:lvl6pPr>
            <a:lvl7pPr marL="2056303" indent="0">
              <a:buNone/>
              <a:defRPr sz="675"/>
            </a:lvl7pPr>
            <a:lvl8pPr marL="2399020" indent="0">
              <a:buNone/>
              <a:defRPr sz="675"/>
            </a:lvl8pPr>
            <a:lvl9pPr marL="2741737" indent="0">
              <a:buNone/>
              <a:defRPr sz="675"/>
            </a:lvl9pPr>
          </a:lstStyle>
          <a:p>
            <a:pPr lvl="0"/>
            <a:r>
              <a:rPr lang="nl-NL"/>
              <a:t>Click to edit Master text styles</a:t>
            </a:r>
          </a:p>
        </p:txBody>
      </p:sp>
      <p:sp>
        <p:nvSpPr>
          <p:cNvPr id="5" name="Date Placeholder 4"/>
          <p:cNvSpPr>
            <a:spLocks noGrp="1"/>
          </p:cNvSpPr>
          <p:nvPr>
            <p:ph type="dt" sz="half" idx="10"/>
          </p:nvPr>
        </p:nvSpPr>
        <p:spPr/>
        <p:txBody>
          <a:bodyPr/>
          <a:lstStyle/>
          <a:p>
            <a:r>
              <a:rPr lang="nl-NL"/>
              <a:t>najaar 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415980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r>
              <a:rPr lang="nl-NL"/>
              <a:t>najaar 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280E2-0890-B440-9B80-0C6FCD410BE7}" type="slidenum">
              <a:rPr lang="en-US" smtClean="0"/>
              <a:t>‹nr.›</a:t>
            </a:fld>
            <a:endParaRPr lang="en-US"/>
          </a:p>
        </p:txBody>
      </p:sp>
    </p:spTree>
    <p:extLst>
      <p:ext uri="{BB962C8B-B14F-4D97-AF65-F5344CB8AC3E}">
        <p14:creationId xmlns:p14="http://schemas.microsoft.com/office/powerpoint/2010/main" val="835246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283" y="274640"/>
            <a:ext cx="8077756"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r>
              <a:rPr lang="nl-NL"/>
              <a:t>najaar 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280E2-0890-B440-9B80-0C6FCD410BE7}" type="slidenum">
              <a:rPr lang="en-US" smtClean="0"/>
              <a:t>‹nr.›</a:t>
            </a:fld>
            <a:endParaRPr lang="en-US"/>
          </a:p>
        </p:txBody>
      </p:sp>
      <p:sp>
        <p:nvSpPr>
          <p:cNvPr id="7" name="Titel 6"/>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366273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2" name="Titel 1"/>
          <p:cNvSpPr>
            <a:spLocks noGrp="1"/>
          </p:cNvSpPr>
          <p:nvPr>
            <p:ph type="ctrTitle"/>
          </p:nvPr>
        </p:nvSpPr>
        <p:spPr>
          <a:xfrm>
            <a:off x="749302" y="807263"/>
            <a:ext cx="9029700" cy="581026"/>
          </a:xfrm>
          <a:prstGeom prst="rect">
            <a:avLst/>
          </a:prstGeom>
        </p:spPr>
        <p:txBody>
          <a:bodyPr/>
          <a:lstStyle>
            <a:lvl1pPr algn="l">
              <a:defRPr sz="2399">
                <a:solidFill>
                  <a:srgbClr val="324684"/>
                </a:solidFill>
                <a:latin typeface="Calibri" pitchFamily="34" charset="0"/>
                <a:cs typeface="Calibri" pitchFamily="34" charset="0"/>
              </a:defRPr>
            </a:lvl1pPr>
          </a:lstStyle>
          <a:p>
            <a:r>
              <a:rPr lang="nl-NL" dirty="0"/>
              <a:t>Klik om de stijl te bewerken</a:t>
            </a:r>
          </a:p>
        </p:txBody>
      </p:sp>
      <p:sp>
        <p:nvSpPr>
          <p:cNvPr id="4" name="Ondertitel 2"/>
          <p:cNvSpPr>
            <a:spLocks noGrp="1"/>
          </p:cNvSpPr>
          <p:nvPr>
            <p:ph type="subTitle" idx="1" hasCustomPrompt="1"/>
          </p:nvPr>
        </p:nvSpPr>
        <p:spPr>
          <a:xfrm>
            <a:off x="749300" y="1495428"/>
            <a:ext cx="10769600" cy="4733925"/>
          </a:xfrm>
          <a:prstGeom prst="rect">
            <a:avLst/>
          </a:prstGeom>
        </p:spPr>
        <p:txBody>
          <a:bodyPr/>
          <a:lstStyle>
            <a:lvl1pPr marL="342717" indent="-342717" algn="l">
              <a:buFont typeface="Arial" charset="0"/>
              <a:buChar char="•"/>
              <a:defRPr sz="2399">
                <a:solidFill>
                  <a:srgbClr val="324684"/>
                </a:solidFill>
                <a:latin typeface="Calibri" pitchFamily="34" charset="0"/>
                <a:cs typeface="Calibri" pitchFamily="34" charset="0"/>
              </a:defRPr>
            </a:lvl1pPr>
            <a:lvl2pPr marL="685434" indent="-342717" algn="l">
              <a:buFont typeface="Arial" panose="020B0604020202020204" pitchFamily="34" charset="0"/>
              <a:buChar char="•"/>
              <a:tabLst>
                <a:tab pos="698525" algn="l"/>
              </a:tabLst>
              <a:defRPr/>
            </a:lvl2pPr>
            <a:lvl3pPr marL="685434" indent="0" algn="ctr">
              <a:buNone/>
              <a:defRPr sz="900"/>
            </a:lvl3pPr>
            <a:lvl4pPr marL="1028151" indent="0" algn="ctr">
              <a:buNone/>
              <a:defRPr/>
            </a:lvl4pPr>
            <a:lvl5pPr marL="1370868" indent="0" algn="ctr">
              <a:buNone/>
              <a:defRPr/>
            </a:lvl5pPr>
            <a:lvl6pPr marL="1713586" indent="0" algn="ctr">
              <a:buNone/>
              <a:defRPr/>
            </a:lvl6pPr>
            <a:lvl7pPr marL="2056303" indent="0" algn="ctr">
              <a:buNone/>
              <a:defRPr/>
            </a:lvl7pPr>
            <a:lvl8pPr marL="2399020" indent="0" algn="ctr">
              <a:buNone/>
              <a:defRPr/>
            </a:lvl8pPr>
            <a:lvl9pPr marL="2741737" indent="0" algn="ctr">
              <a:buNone/>
              <a:defRPr/>
            </a:lvl9pPr>
          </a:lstStyle>
          <a:p>
            <a:r>
              <a:rPr lang="nl-NL" dirty="0"/>
              <a:t>Klik om de ondertitelstijl van het model te bewerken</a:t>
            </a:r>
          </a:p>
          <a:p>
            <a:pPr lvl="1"/>
            <a:endParaRPr lang="nl-NL" dirty="0"/>
          </a:p>
          <a:p>
            <a:pPr lvl="1"/>
            <a:endParaRPr lang="nl-NL" dirty="0"/>
          </a:p>
          <a:p>
            <a:pPr lvl="2"/>
            <a:endParaRPr lang="nl-NL" dirty="0"/>
          </a:p>
        </p:txBody>
      </p:sp>
    </p:spTree>
    <p:extLst>
      <p:ext uri="{BB962C8B-B14F-4D97-AF65-F5344CB8AC3E}">
        <p14:creationId xmlns:p14="http://schemas.microsoft.com/office/powerpoint/2010/main" val="428040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3626609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3007353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3437466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397830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72792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r>
              <a:rPr lang="nl-NL"/>
              <a:t>2-11-2020</a:t>
            </a:r>
          </a:p>
        </p:txBody>
      </p:sp>
      <p:sp>
        <p:nvSpPr>
          <p:cNvPr id="5" name="Tijdelijke aanduiding voor voettekst 4"/>
          <p:cNvSpPr>
            <a:spLocks noGrp="1"/>
          </p:cNvSpPr>
          <p:nvPr>
            <p:ph type="ftr" sz="quarter" idx="11"/>
          </p:nvPr>
        </p:nvSpPr>
        <p:spPr/>
        <p:txBody>
          <a:bodyPr/>
          <a:lstStyle/>
          <a:p>
            <a:r>
              <a:rPr lang="pt-BR"/>
              <a:t>Sertum basistraining W&amp;R 2-11-2020</a:t>
            </a:r>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1306375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4057504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855973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2674015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1700966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02A509-B5C1-4746-97A2-8759B6246FD3}" type="slidenum">
              <a:rPr lang="nl-NL" smtClean="0"/>
              <a:t>‹nr.›</a:t>
            </a:fld>
            <a:endParaRPr lang="nl-NL"/>
          </a:p>
        </p:txBody>
      </p:sp>
    </p:spTree>
    <p:extLst>
      <p:ext uri="{BB962C8B-B14F-4D97-AF65-F5344CB8AC3E}">
        <p14:creationId xmlns:p14="http://schemas.microsoft.com/office/powerpoint/2010/main" val="3417006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913775" y="350162"/>
            <a:ext cx="10364451" cy="1170526"/>
          </a:xfrm>
          <a:prstGeom prst="rect">
            <a:avLst/>
          </a:prstGeom>
        </p:spPr>
        <p:txBody>
          <a:bodyPr>
            <a:normAutofit/>
          </a:bodyPr>
          <a:lstStyle>
            <a:lvl1pPr>
              <a:defRPr sz="3200">
                <a:solidFill>
                  <a:srgbClr val="831A9B"/>
                </a:solidFill>
              </a:defRPr>
            </a:lvl1pPr>
          </a:lstStyle>
          <a:p>
            <a:r>
              <a:rPr lang="nl-NL" dirty="0"/>
              <a:t>Titelstijl van model bewerken</a:t>
            </a:r>
          </a:p>
        </p:txBody>
      </p:sp>
    </p:spTree>
    <p:extLst>
      <p:ext uri="{BB962C8B-B14F-4D97-AF65-F5344CB8AC3E}">
        <p14:creationId xmlns:p14="http://schemas.microsoft.com/office/powerpoint/2010/main" val="4289957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2588" baseline="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24" name="Tijdelijke aanduiding voor tekst 23">
            <a:extLst>
              <a:ext uri="{FF2B5EF4-FFF2-40B4-BE49-F238E27FC236}">
                <a16:creationId xmlns:a16="http://schemas.microsoft.com/office/drawing/2014/main" id="{1BB83FB7-4001-4182-B381-73600F02BCC2}"/>
              </a:ext>
            </a:extLst>
          </p:cNvPr>
          <p:cNvSpPr>
            <a:spLocks noGrp="1"/>
          </p:cNvSpPr>
          <p:nvPr>
            <p:ph type="body" sz="quarter" idx="12" hasCustomPrompt="1"/>
          </p:nvPr>
        </p:nvSpPr>
        <p:spPr>
          <a:xfrm>
            <a:off x="844296" y="1534788"/>
            <a:ext cx="10515600" cy="4648200"/>
          </a:xfrm>
        </p:spPr>
        <p:txBody>
          <a:bodyPr>
            <a:normAutofit/>
          </a:bodyPr>
          <a:lstStyle>
            <a:lvl1pPr marL="0" indent="0">
              <a:buNone/>
              <a:defRPr sz="1425" b="0">
                <a:latin typeface="Arial" panose="020B0604020202020204" pitchFamily="34" charset="0"/>
                <a:cs typeface="Arial" panose="020B0604020202020204" pitchFamily="34" charset="0"/>
              </a:defRPr>
            </a:lvl1pPr>
          </a:lstStyle>
          <a:p>
            <a:pPr lvl="0"/>
            <a:r>
              <a:rPr lang="nl-NL" sz="1425" dirty="0"/>
              <a:t>Voorbeeldtekst</a:t>
            </a:r>
            <a:endParaRPr lang="en-GB" dirty="0"/>
          </a:p>
        </p:txBody>
      </p:sp>
    </p:spTree>
    <p:extLst>
      <p:ext uri="{BB962C8B-B14F-4D97-AF65-F5344CB8AC3E}">
        <p14:creationId xmlns:p14="http://schemas.microsoft.com/office/powerpoint/2010/main" val="116628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nl-NL"/>
              <a:t>2-11-2020</a:t>
            </a:r>
          </a:p>
        </p:txBody>
      </p:sp>
      <p:sp>
        <p:nvSpPr>
          <p:cNvPr id="6" name="Tijdelijke aanduiding voor voettekst 5"/>
          <p:cNvSpPr>
            <a:spLocks noGrp="1"/>
          </p:cNvSpPr>
          <p:nvPr>
            <p:ph type="ftr" sz="quarter" idx="11"/>
          </p:nvPr>
        </p:nvSpPr>
        <p:spPr/>
        <p:txBody>
          <a:bodyPr/>
          <a:lstStyle/>
          <a:p>
            <a:r>
              <a:rPr lang="pt-BR"/>
              <a:t>Sertum basistraining W&amp;R 2-11-2020</a:t>
            </a:r>
            <a:endParaRPr lang="nl-NL"/>
          </a:p>
        </p:txBody>
      </p:sp>
      <p:sp>
        <p:nvSpPr>
          <p:cNvPr id="7" name="Tijdelijke aanduiding voor dianummer 6"/>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r>
              <a:rPr lang="nl-NL"/>
              <a:t>2-11-2020</a:t>
            </a:r>
          </a:p>
        </p:txBody>
      </p:sp>
      <p:sp>
        <p:nvSpPr>
          <p:cNvPr id="8" name="Tijdelijke aanduiding voor voettekst 7"/>
          <p:cNvSpPr>
            <a:spLocks noGrp="1"/>
          </p:cNvSpPr>
          <p:nvPr>
            <p:ph type="ftr" sz="quarter" idx="11"/>
          </p:nvPr>
        </p:nvSpPr>
        <p:spPr/>
        <p:txBody>
          <a:bodyPr/>
          <a:lstStyle/>
          <a:p>
            <a:r>
              <a:rPr lang="pt-BR"/>
              <a:t>Sertum basistraining W&amp;R 2-11-2020</a:t>
            </a:r>
            <a:endParaRPr lang="nl-NL"/>
          </a:p>
        </p:txBody>
      </p:sp>
      <p:sp>
        <p:nvSpPr>
          <p:cNvPr id="9" name="Tijdelijke aanduiding voor dianummer 8"/>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2-11-2020</a:t>
            </a:r>
          </a:p>
        </p:txBody>
      </p:sp>
      <p:sp>
        <p:nvSpPr>
          <p:cNvPr id="4" name="Tijdelijke aanduiding voor voettekst 3"/>
          <p:cNvSpPr>
            <a:spLocks noGrp="1"/>
          </p:cNvSpPr>
          <p:nvPr>
            <p:ph type="ftr" sz="quarter" idx="11"/>
          </p:nvPr>
        </p:nvSpPr>
        <p:spPr/>
        <p:txBody>
          <a:bodyPr/>
          <a:lstStyle/>
          <a:p>
            <a:r>
              <a:rPr lang="pt-BR"/>
              <a:t>Sertum basistraining W&amp;R 2-11-2020</a:t>
            </a:r>
            <a:endParaRPr lang="nl-NL"/>
          </a:p>
        </p:txBody>
      </p:sp>
      <p:sp>
        <p:nvSpPr>
          <p:cNvPr id="5" name="Tijdelijke aanduiding voor dianummer 4"/>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2-11-2020</a:t>
            </a:r>
          </a:p>
        </p:txBody>
      </p:sp>
      <p:sp>
        <p:nvSpPr>
          <p:cNvPr id="3" name="Tijdelijke aanduiding voor voettekst 2"/>
          <p:cNvSpPr>
            <a:spLocks noGrp="1"/>
          </p:cNvSpPr>
          <p:nvPr>
            <p:ph type="ftr" sz="quarter" idx="11"/>
          </p:nvPr>
        </p:nvSpPr>
        <p:spPr/>
        <p:txBody>
          <a:bodyPr/>
          <a:lstStyle/>
          <a:p>
            <a:r>
              <a:rPr lang="pt-BR"/>
              <a:t>Sertum basistraining W&amp;R 2-11-2020</a:t>
            </a:r>
            <a:endParaRPr lang="nl-NL"/>
          </a:p>
        </p:txBody>
      </p:sp>
      <p:sp>
        <p:nvSpPr>
          <p:cNvPr id="4" name="Tijdelijke aanduiding voor dianummer 3"/>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r>
              <a:rPr lang="nl-NL"/>
              <a:t>2-11-2020</a:t>
            </a:r>
          </a:p>
        </p:txBody>
      </p:sp>
      <p:sp>
        <p:nvSpPr>
          <p:cNvPr id="6" name="Tijdelijke aanduiding voor voettekst 5"/>
          <p:cNvSpPr>
            <a:spLocks noGrp="1"/>
          </p:cNvSpPr>
          <p:nvPr>
            <p:ph type="ftr" sz="quarter" idx="11"/>
          </p:nvPr>
        </p:nvSpPr>
        <p:spPr/>
        <p:txBody>
          <a:bodyPr/>
          <a:lstStyle/>
          <a:p>
            <a:r>
              <a:rPr lang="pt-BR"/>
              <a:t>Sertum basistraining W&amp;R 2-11-2020</a:t>
            </a:r>
            <a:endParaRPr lang="nl-NL"/>
          </a:p>
        </p:txBody>
      </p:sp>
      <p:sp>
        <p:nvSpPr>
          <p:cNvPr id="7" name="Tijdelijke aanduiding voor dianummer 6"/>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r>
              <a:rPr lang="nl-NL"/>
              <a:t>2-11-2020</a:t>
            </a:r>
          </a:p>
        </p:txBody>
      </p:sp>
      <p:sp>
        <p:nvSpPr>
          <p:cNvPr id="6" name="Tijdelijke aanduiding voor voettekst 5"/>
          <p:cNvSpPr>
            <a:spLocks noGrp="1"/>
          </p:cNvSpPr>
          <p:nvPr>
            <p:ph type="ftr" sz="quarter" idx="11"/>
          </p:nvPr>
        </p:nvSpPr>
        <p:spPr/>
        <p:txBody>
          <a:bodyPr/>
          <a:lstStyle/>
          <a:p>
            <a:r>
              <a:rPr lang="pt-BR"/>
              <a:t>Sertum basistraining W&amp;R 2-11-2020</a:t>
            </a:r>
            <a:endParaRPr lang="nl-NL"/>
          </a:p>
        </p:txBody>
      </p:sp>
      <p:sp>
        <p:nvSpPr>
          <p:cNvPr id="7" name="Tijdelijke aanduiding voor dianummer 6"/>
          <p:cNvSpPr>
            <a:spLocks noGrp="1"/>
          </p:cNvSpPr>
          <p:nvPr>
            <p:ph type="sldNum" sz="quarter" idx="12"/>
          </p:nvPr>
        </p:nvSpPr>
        <p:spPr/>
        <p:txBody>
          <a:bodyPr/>
          <a:lstStyle/>
          <a:p>
            <a:fld id="{8102A509-B5C1-4746-97A2-8759B6246FD3}"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25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2-11-2020</a:t>
            </a: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Sertum basistraining W&amp;R 2-11-2020</a:t>
            </a: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2A509-B5C1-4746-97A2-8759B6246FD3}"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23493" y="274638"/>
            <a:ext cx="9159224" cy="1143000"/>
          </a:xfrm>
          <a:prstGeom prst="rect">
            <a:avLst/>
          </a:prstGeom>
        </p:spPr>
        <p:txBody>
          <a:bodyPr vert="horz" lIns="91440" tIns="45720" rIns="91440" bIns="45720" rtlCol="0" anchor="ctr">
            <a:normAutofit/>
          </a:body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3" name="Text Placeholder 2"/>
          <p:cNvSpPr>
            <a:spLocks noGrp="1"/>
          </p:cNvSpPr>
          <p:nvPr>
            <p:ph type="body" idx="1"/>
          </p:nvPr>
        </p:nvSpPr>
        <p:spPr>
          <a:xfrm>
            <a:off x="609283" y="1600202"/>
            <a:ext cx="10973435" cy="4525963"/>
          </a:xfrm>
          <a:prstGeom prst="rect">
            <a:avLst/>
          </a:prstGeom>
        </p:spPr>
        <p:txBody>
          <a:bodyPr vert="horz" lIns="91440" tIns="45720" rIns="91440" bIns="45720" rtlCol="0">
            <a:normAutofit/>
          </a:body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4" name="Date Placeholder 3"/>
          <p:cNvSpPr>
            <a:spLocks noGrp="1"/>
          </p:cNvSpPr>
          <p:nvPr>
            <p:ph type="dt" sz="half" idx="2"/>
          </p:nvPr>
        </p:nvSpPr>
        <p:spPr>
          <a:xfrm>
            <a:off x="609283" y="6356352"/>
            <a:ext cx="2844907"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noProof="0"/>
              <a:t>najaar 2020</a:t>
            </a:r>
          </a:p>
        </p:txBody>
      </p:sp>
      <p:sp>
        <p:nvSpPr>
          <p:cNvPr id="5" name="Footer Placeholder 4"/>
          <p:cNvSpPr>
            <a:spLocks noGrp="1"/>
          </p:cNvSpPr>
          <p:nvPr>
            <p:ph type="ftr" sz="quarter" idx="3"/>
          </p:nvPr>
        </p:nvSpPr>
        <p:spPr>
          <a:xfrm>
            <a:off x="4165019" y="6356352"/>
            <a:ext cx="38619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noProof="0"/>
          </a:p>
        </p:txBody>
      </p:sp>
      <p:sp>
        <p:nvSpPr>
          <p:cNvPr id="6" name="Slide Number Placeholder 5"/>
          <p:cNvSpPr>
            <a:spLocks noGrp="1"/>
          </p:cNvSpPr>
          <p:nvPr>
            <p:ph type="sldNum" sz="quarter" idx="4"/>
          </p:nvPr>
        </p:nvSpPr>
        <p:spPr>
          <a:xfrm>
            <a:off x="8737813" y="6356352"/>
            <a:ext cx="2844905"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A280E2-0890-B440-9B80-0C6FCD410BE7}" type="slidenum">
              <a:rPr lang="nl-NL" noProof="0" smtClean="0"/>
              <a:t>‹nr.›</a:t>
            </a:fld>
            <a:endParaRPr lang="nl-NL" noProof="0"/>
          </a:p>
        </p:txBody>
      </p:sp>
      <p:pic>
        <p:nvPicPr>
          <p:cNvPr id="8" name="Picture 5"/>
          <p:cNvPicPr>
            <a:picLocks noChangeAspect="1"/>
          </p:cNvPicPr>
          <p:nvPr userDrawn="1"/>
        </p:nvPicPr>
        <p:blipFill>
          <a:blip r:embed="rId15" cstate="print"/>
          <a:stretch>
            <a:fillRect/>
          </a:stretch>
        </p:blipFill>
        <p:spPr>
          <a:xfrm>
            <a:off x="1" y="-29470"/>
            <a:ext cx="12223735" cy="185941"/>
          </a:xfrm>
          <a:prstGeom prst="rect">
            <a:avLst/>
          </a:prstGeom>
        </p:spPr>
      </p:pic>
      <p:pic>
        <p:nvPicPr>
          <p:cNvPr id="9" name="Picture 8"/>
          <p:cNvPicPr>
            <a:picLocks noChangeAspect="1"/>
          </p:cNvPicPr>
          <p:nvPr userDrawn="1"/>
        </p:nvPicPr>
        <p:blipFill>
          <a:blip r:embed="rId15" cstate="print"/>
          <a:stretch>
            <a:fillRect/>
          </a:stretch>
        </p:blipFill>
        <p:spPr>
          <a:xfrm flipV="1">
            <a:off x="0" y="6785675"/>
            <a:ext cx="12220560" cy="88201"/>
          </a:xfrm>
          <a:prstGeom prst="rect">
            <a:avLst/>
          </a:prstGeom>
        </p:spPr>
      </p:pic>
      <p:pic>
        <p:nvPicPr>
          <p:cNvPr id="10" name="Picture 10"/>
          <p:cNvPicPr>
            <a:picLocks noChangeAspect="1"/>
          </p:cNvPicPr>
          <p:nvPr userDrawn="1"/>
        </p:nvPicPr>
        <p:blipFill>
          <a:blip r:embed="rId16" cstate="print"/>
          <a:stretch>
            <a:fillRect/>
          </a:stretch>
        </p:blipFill>
        <p:spPr>
          <a:xfrm>
            <a:off x="253868" y="355600"/>
            <a:ext cx="1751688" cy="876300"/>
          </a:xfrm>
          <a:prstGeom prst="rect">
            <a:avLst/>
          </a:prstGeom>
        </p:spPr>
      </p:pic>
    </p:spTree>
    <p:extLst>
      <p:ext uri="{BB962C8B-B14F-4D97-AF65-F5344CB8AC3E}">
        <p14:creationId xmlns:p14="http://schemas.microsoft.com/office/powerpoint/2010/main" val="20229954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hf sldNum="0" hdr="0" ftr="0" dt="0"/>
  <p:txStyles>
    <p:titleStyle>
      <a:lvl1pPr algn="ctr" defTabSz="342717" rtl="0" eaLnBrk="1" latinLnBrk="0" hangingPunct="1">
        <a:spcBef>
          <a:spcPct val="0"/>
        </a:spcBef>
        <a:buNone/>
        <a:defRPr sz="3298" kern="1200" baseline="0">
          <a:solidFill>
            <a:schemeClr val="tx1"/>
          </a:solidFill>
          <a:latin typeface="Calibri" panose="020F0502020204030204" pitchFamily="34" charset="0"/>
          <a:ea typeface="+mj-ea"/>
          <a:cs typeface="Delicious-Roman"/>
        </a:defRPr>
      </a:lvl1pPr>
    </p:titleStyle>
    <p:bodyStyle>
      <a:lvl1pPr marL="257038" indent="-257038" algn="l" defTabSz="342717" rtl="0" eaLnBrk="1" latinLnBrk="0" hangingPunct="1">
        <a:spcBef>
          <a:spcPct val="20000"/>
        </a:spcBef>
        <a:buFont typeface="Arial"/>
        <a:buChar char="•"/>
        <a:defRPr sz="2399" kern="1200" baseline="0">
          <a:solidFill>
            <a:schemeClr val="tx1"/>
          </a:solidFill>
          <a:latin typeface="Calibri" panose="020F0502020204030204" pitchFamily="34" charset="0"/>
          <a:ea typeface="+mn-ea"/>
          <a:cs typeface="Delicious-Roman"/>
        </a:defRPr>
      </a:lvl1pPr>
      <a:lvl2pPr marL="556915" indent="-214198" algn="l" defTabSz="342717" rtl="0" eaLnBrk="1" latinLnBrk="0" hangingPunct="1">
        <a:spcBef>
          <a:spcPct val="20000"/>
        </a:spcBef>
        <a:buFont typeface="Arial"/>
        <a:buChar char="–"/>
        <a:defRPr sz="2099" kern="1200" baseline="0">
          <a:solidFill>
            <a:schemeClr val="tx1"/>
          </a:solidFill>
          <a:latin typeface="Calibri" panose="020F0502020204030204" pitchFamily="34" charset="0"/>
          <a:ea typeface="+mn-ea"/>
          <a:cs typeface="Delicious-Roman"/>
        </a:defRPr>
      </a:lvl2pPr>
      <a:lvl3pPr marL="856793" indent="-171359" algn="l" defTabSz="342717" rtl="0" eaLnBrk="1" latinLnBrk="0" hangingPunct="1">
        <a:spcBef>
          <a:spcPct val="20000"/>
        </a:spcBef>
        <a:buFont typeface="Arial"/>
        <a:buChar char="•"/>
        <a:defRPr sz="1799" kern="1200" baseline="0">
          <a:solidFill>
            <a:schemeClr val="tx1"/>
          </a:solidFill>
          <a:latin typeface="Calibri" panose="020F0502020204030204" pitchFamily="34" charset="0"/>
          <a:ea typeface="+mn-ea"/>
          <a:cs typeface="Delicious-Roman"/>
        </a:defRPr>
      </a:lvl3pPr>
      <a:lvl4pPr marL="1199510" indent="-171359" algn="l" defTabSz="342717" rtl="0" eaLnBrk="1" latinLnBrk="0" hangingPunct="1">
        <a:spcBef>
          <a:spcPct val="20000"/>
        </a:spcBef>
        <a:buFont typeface="Arial"/>
        <a:buChar char="–"/>
        <a:defRPr sz="1499" kern="1200" baseline="0">
          <a:solidFill>
            <a:schemeClr val="tx1"/>
          </a:solidFill>
          <a:latin typeface="Calibri" panose="020F0502020204030204" pitchFamily="34" charset="0"/>
          <a:ea typeface="+mn-ea"/>
          <a:cs typeface="Delicious-Roman"/>
        </a:defRPr>
      </a:lvl4pPr>
      <a:lvl5pPr marL="1542227" indent="-171359" algn="l" defTabSz="342717" rtl="0" eaLnBrk="1" latinLnBrk="0" hangingPunct="1">
        <a:spcBef>
          <a:spcPct val="20000"/>
        </a:spcBef>
        <a:buFont typeface="Arial"/>
        <a:buChar char="»"/>
        <a:defRPr sz="1499" kern="1200" baseline="0">
          <a:solidFill>
            <a:schemeClr val="tx1"/>
          </a:solidFill>
          <a:latin typeface="Calibri" panose="020F0502020204030204" pitchFamily="34" charset="0"/>
          <a:ea typeface="+mn-ea"/>
          <a:cs typeface="Delicious-Roman"/>
        </a:defRPr>
      </a:lvl5pPr>
      <a:lvl6pPr marL="1884944" indent="-171359" algn="l" defTabSz="342717" rtl="0" eaLnBrk="1" latinLnBrk="0" hangingPunct="1">
        <a:spcBef>
          <a:spcPct val="20000"/>
        </a:spcBef>
        <a:buFont typeface="Arial"/>
        <a:buChar char="•"/>
        <a:defRPr sz="1499" kern="1200">
          <a:solidFill>
            <a:schemeClr val="tx1"/>
          </a:solidFill>
          <a:latin typeface="+mn-lt"/>
          <a:ea typeface="+mn-ea"/>
          <a:cs typeface="+mn-cs"/>
        </a:defRPr>
      </a:lvl6pPr>
      <a:lvl7pPr marL="2227661" indent="-171359" algn="l" defTabSz="342717" rtl="0" eaLnBrk="1" latinLnBrk="0" hangingPunct="1">
        <a:spcBef>
          <a:spcPct val="20000"/>
        </a:spcBef>
        <a:buFont typeface="Arial"/>
        <a:buChar char="•"/>
        <a:defRPr sz="1499" kern="1200">
          <a:solidFill>
            <a:schemeClr val="tx1"/>
          </a:solidFill>
          <a:latin typeface="+mn-lt"/>
          <a:ea typeface="+mn-ea"/>
          <a:cs typeface="+mn-cs"/>
        </a:defRPr>
      </a:lvl7pPr>
      <a:lvl8pPr marL="2570378" indent="-171359" algn="l" defTabSz="342717" rtl="0" eaLnBrk="1" latinLnBrk="0" hangingPunct="1">
        <a:spcBef>
          <a:spcPct val="20000"/>
        </a:spcBef>
        <a:buFont typeface="Arial"/>
        <a:buChar char="•"/>
        <a:defRPr sz="1499" kern="1200">
          <a:solidFill>
            <a:schemeClr val="tx1"/>
          </a:solidFill>
          <a:latin typeface="+mn-lt"/>
          <a:ea typeface="+mn-ea"/>
          <a:cs typeface="+mn-cs"/>
        </a:defRPr>
      </a:lvl8pPr>
      <a:lvl9pPr marL="2913096" indent="-171359" algn="l" defTabSz="342717" rtl="0" eaLnBrk="1" latinLnBrk="0" hangingPunct="1">
        <a:spcBef>
          <a:spcPct val="20000"/>
        </a:spcBef>
        <a:buFont typeface="Arial"/>
        <a:buChar char="•"/>
        <a:defRPr sz="1499" kern="1200">
          <a:solidFill>
            <a:schemeClr val="tx1"/>
          </a:solidFill>
          <a:latin typeface="+mn-lt"/>
          <a:ea typeface="+mn-ea"/>
          <a:cs typeface="+mn-cs"/>
        </a:defRPr>
      </a:lvl9pPr>
    </p:bodyStyle>
    <p:otherStyle>
      <a:defPPr>
        <a:defRPr lang="en-US"/>
      </a:defPPr>
      <a:lvl1pPr marL="0" algn="l" defTabSz="342717" rtl="0" eaLnBrk="1" latinLnBrk="0" hangingPunct="1">
        <a:defRPr sz="1349" kern="1200">
          <a:solidFill>
            <a:schemeClr val="tx1"/>
          </a:solidFill>
          <a:latin typeface="+mn-lt"/>
          <a:ea typeface="+mn-ea"/>
          <a:cs typeface="+mn-cs"/>
        </a:defRPr>
      </a:lvl1pPr>
      <a:lvl2pPr marL="342717" algn="l" defTabSz="342717" rtl="0" eaLnBrk="1" latinLnBrk="0" hangingPunct="1">
        <a:defRPr sz="1349" kern="1200">
          <a:solidFill>
            <a:schemeClr val="tx1"/>
          </a:solidFill>
          <a:latin typeface="+mn-lt"/>
          <a:ea typeface="+mn-ea"/>
          <a:cs typeface="+mn-cs"/>
        </a:defRPr>
      </a:lvl2pPr>
      <a:lvl3pPr marL="685434" algn="l" defTabSz="342717" rtl="0" eaLnBrk="1" latinLnBrk="0" hangingPunct="1">
        <a:defRPr sz="1349" kern="1200">
          <a:solidFill>
            <a:schemeClr val="tx1"/>
          </a:solidFill>
          <a:latin typeface="+mn-lt"/>
          <a:ea typeface="+mn-ea"/>
          <a:cs typeface="+mn-cs"/>
        </a:defRPr>
      </a:lvl3pPr>
      <a:lvl4pPr marL="1028151" algn="l" defTabSz="342717" rtl="0" eaLnBrk="1" latinLnBrk="0" hangingPunct="1">
        <a:defRPr sz="1349" kern="1200">
          <a:solidFill>
            <a:schemeClr val="tx1"/>
          </a:solidFill>
          <a:latin typeface="+mn-lt"/>
          <a:ea typeface="+mn-ea"/>
          <a:cs typeface="+mn-cs"/>
        </a:defRPr>
      </a:lvl4pPr>
      <a:lvl5pPr marL="1370868" algn="l" defTabSz="342717" rtl="0" eaLnBrk="1" latinLnBrk="0" hangingPunct="1">
        <a:defRPr sz="1349" kern="1200">
          <a:solidFill>
            <a:schemeClr val="tx1"/>
          </a:solidFill>
          <a:latin typeface="+mn-lt"/>
          <a:ea typeface="+mn-ea"/>
          <a:cs typeface="+mn-cs"/>
        </a:defRPr>
      </a:lvl5pPr>
      <a:lvl6pPr marL="1713586" algn="l" defTabSz="342717" rtl="0" eaLnBrk="1" latinLnBrk="0" hangingPunct="1">
        <a:defRPr sz="1349" kern="1200">
          <a:solidFill>
            <a:schemeClr val="tx1"/>
          </a:solidFill>
          <a:latin typeface="+mn-lt"/>
          <a:ea typeface="+mn-ea"/>
          <a:cs typeface="+mn-cs"/>
        </a:defRPr>
      </a:lvl6pPr>
      <a:lvl7pPr marL="2056303" algn="l" defTabSz="342717" rtl="0" eaLnBrk="1" latinLnBrk="0" hangingPunct="1">
        <a:defRPr sz="1349" kern="1200">
          <a:solidFill>
            <a:schemeClr val="tx1"/>
          </a:solidFill>
          <a:latin typeface="+mn-lt"/>
          <a:ea typeface="+mn-ea"/>
          <a:cs typeface="+mn-cs"/>
        </a:defRPr>
      </a:lvl7pPr>
      <a:lvl8pPr marL="2399020" algn="l" defTabSz="342717" rtl="0" eaLnBrk="1" latinLnBrk="0" hangingPunct="1">
        <a:defRPr sz="1349" kern="1200">
          <a:solidFill>
            <a:schemeClr val="tx1"/>
          </a:solidFill>
          <a:latin typeface="+mn-lt"/>
          <a:ea typeface="+mn-ea"/>
          <a:cs typeface="+mn-cs"/>
        </a:defRPr>
      </a:lvl8pPr>
      <a:lvl9pPr marL="2741737" algn="l" defTabSz="342717"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2A509-B5C1-4746-97A2-8759B6246FD3}" type="slidenum">
              <a:rPr lang="nl-NL" smtClean="0"/>
              <a:t>‹nr.›</a:t>
            </a:fld>
            <a:endParaRPr lang="nl-NL"/>
          </a:p>
        </p:txBody>
      </p:sp>
    </p:spTree>
    <p:extLst>
      <p:ext uri="{BB962C8B-B14F-4D97-AF65-F5344CB8AC3E}">
        <p14:creationId xmlns:p14="http://schemas.microsoft.com/office/powerpoint/2010/main" val="20301509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freestock.com/free-photos/magician-holding-sparkling-power-two-hand-792789793" TargetMode="Externa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emea01.safelinks.protection.outlook.com/?url=https%3A%2F%2Fsertum.email-provider.eu%2Flink%2Fjcythsvvwp%2Fuetlq9dqvx%2Fdhxuxqvvpo%2Fomvguvfgox%2Flxcdsjk82d&amp;data=05%7C01%7C%7C3fcfae94866649ed37b908db341b39c1%7C84df9e7fe9f640afb435aaaaaaaaaaaa%7C1%7C0%7C638161063780049556%7CUnknown%7CTWFpbGZsb3d8eyJWIjoiMC4wLjAwMDAiLCJQIjoiV2luMzIiLCJBTiI6Ik1haWwiLCJXVCI6Mn0%3D%7C3000%7C%7C%7C&amp;sdata=WPlaXcS9swzGXtHHV4g%2BmEA1X7JxjadT9qkEstCiom0%3D&amp;reserved=0" TargetMode="Externa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38953" y="1900520"/>
            <a:ext cx="10094714" cy="1237534"/>
          </a:xfrm>
        </p:spPr>
        <p:txBody>
          <a:bodyPr>
            <a:normAutofit fontScale="90000"/>
          </a:bodyPr>
          <a:lstStyle/>
          <a:p>
            <a:pPr algn="r"/>
            <a:br>
              <a:rPr lang="nl-NL" sz="2800" b="1" dirty="0">
                <a:solidFill>
                  <a:schemeClr val="bg1"/>
                </a:solidFill>
                <a:latin typeface="Arial Unicode MS"/>
                <a:cs typeface="Arial Unicode MS"/>
              </a:rPr>
            </a:br>
            <a:br>
              <a:rPr lang="nl-NL" sz="2800" b="1" dirty="0">
                <a:solidFill>
                  <a:schemeClr val="bg1"/>
                </a:solidFill>
                <a:latin typeface="Arial Unicode MS"/>
                <a:cs typeface="Arial Unicode MS"/>
              </a:rPr>
            </a:br>
            <a:br>
              <a:rPr lang="nl-NL" sz="2800" b="1" dirty="0">
                <a:solidFill>
                  <a:schemeClr val="bg1"/>
                </a:solidFill>
                <a:latin typeface="Arial Unicode MS"/>
                <a:cs typeface="Arial Unicode MS"/>
              </a:rPr>
            </a:br>
            <a:br>
              <a:rPr lang="nl-NL" sz="2800" b="1" dirty="0">
                <a:solidFill>
                  <a:schemeClr val="bg1"/>
                </a:solidFill>
                <a:latin typeface="Arial Unicode MS"/>
                <a:cs typeface="Arial Unicode MS"/>
              </a:rPr>
            </a:br>
            <a:br>
              <a:rPr lang="nl-NL" sz="2800" b="1" dirty="0">
                <a:solidFill>
                  <a:schemeClr val="bg1"/>
                </a:solidFill>
                <a:latin typeface="Arial Unicode MS"/>
                <a:cs typeface="Arial Unicode MS"/>
              </a:rPr>
            </a:br>
            <a:r>
              <a:rPr lang="nl-NL" sz="4000" b="1" dirty="0">
                <a:solidFill>
                  <a:schemeClr val="bg1"/>
                </a:solidFill>
                <a:latin typeface="Arial Unicode MS"/>
                <a:cs typeface="Arial Unicode MS"/>
              </a:rPr>
              <a:t>Stakeholdermanagement in de praktijk</a:t>
            </a:r>
            <a:br>
              <a:rPr lang="nl-NL" sz="4000" b="1" dirty="0">
                <a:solidFill>
                  <a:schemeClr val="bg1"/>
                </a:solidFill>
                <a:latin typeface="Arial Unicode MS"/>
                <a:cs typeface="Arial Unicode MS"/>
              </a:rPr>
            </a:br>
            <a:br>
              <a:rPr lang="nl-NL" sz="4000" b="1" dirty="0">
                <a:solidFill>
                  <a:schemeClr val="bg1"/>
                </a:solidFill>
                <a:latin typeface="Arial Unicode MS"/>
                <a:cs typeface="Arial Unicode MS"/>
              </a:rPr>
            </a:br>
            <a:br>
              <a:rPr lang="nl-NL" sz="2800" b="1" dirty="0">
                <a:solidFill>
                  <a:schemeClr val="bg1"/>
                </a:solidFill>
                <a:latin typeface="Arial Unicode MS"/>
                <a:cs typeface="Arial Unicode MS"/>
              </a:rPr>
            </a:br>
            <a:br>
              <a:rPr lang="nl-NL" sz="2800" b="1" dirty="0">
                <a:solidFill>
                  <a:schemeClr val="bg1"/>
                </a:solidFill>
                <a:latin typeface="Arial Unicode MS"/>
                <a:cs typeface="Arial Unicode MS"/>
              </a:rPr>
            </a:br>
            <a:br>
              <a:rPr lang="nl-NL" sz="2800" b="1" dirty="0">
                <a:solidFill>
                  <a:schemeClr val="bg1"/>
                </a:solidFill>
              </a:rPr>
            </a:br>
            <a:endParaRPr lang="nl-NL" sz="2800" b="1" dirty="0">
              <a:solidFill>
                <a:srgbClr val="FF0000"/>
              </a:solidFill>
              <a:latin typeface="Arial Unicode MS"/>
              <a:cs typeface="Arial Unicode MS"/>
            </a:endParaRPr>
          </a:p>
        </p:txBody>
      </p:sp>
      <p:sp>
        <p:nvSpPr>
          <p:cNvPr id="3" name="Rechthoek 2">
            <a:extLst>
              <a:ext uri="{FF2B5EF4-FFF2-40B4-BE49-F238E27FC236}">
                <a16:creationId xmlns:a16="http://schemas.microsoft.com/office/drawing/2014/main" id="{C99B2F14-A614-4715-9A0B-2CA3296680A8}"/>
              </a:ext>
            </a:extLst>
          </p:cNvPr>
          <p:cNvSpPr/>
          <p:nvPr/>
        </p:nvSpPr>
        <p:spPr>
          <a:xfrm>
            <a:off x="7664596" y="4408785"/>
            <a:ext cx="3917804" cy="461665"/>
          </a:xfrm>
          <a:prstGeom prst="rect">
            <a:avLst/>
          </a:prstGeom>
        </p:spPr>
        <p:txBody>
          <a:bodyPr wrap="none">
            <a:spAutoFit/>
          </a:bodyPr>
          <a:lstStyle/>
          <a:p>
            <a:r>
              <a:rPr lang="nl-NL" sz="2400" b="1" dirty="0">
                <a:solidFill>
                  <a:prstClr val="white"/>
                </a:solidFill>
                <a:latin typeface="Calibri"/>
              </a:rPr>
              <a:t>Online verdieping 8 juni 2023</a:t>
            </a:r>
          </a:p>
        </p:txBody>
      </p:sp>
      <p:sp>
        <p:nvSpPr>
          <p:cNvPr id="4" name="Tijdelijke aanduiding voor dianummer 3">
            <a:extLst>
              <a:ext uri="{FF2B5EF4-FFF2-40B4-BE49-F238E27FC236}">
                <a16:creationId xmlns:a16="http://schemas.microsoft.com/office/drawing/2014/main" id="{8592B43A-5CE1-458E-894C-9F3BD612052B}"/>
              </a:ext>
            </a:extLst>
          </p:cNvPr>
          <p:cNvSpPr>
            <a:spLocks noGrp="1"/>
          </p:cNvSpPr>
          <p:nvPr>
            <p:ph type="sldNum" sz="quarter" idx="12"/>
          </p:nvPr>
        </p:nvSpPr>
        <p:spPr/>
        <p:txBody>
          <a:bodyPr/>
          <a:lstStyle/>
          <a:p>
            <a:r>
              <a:rPr lang="nl-NL" dirty="0">
                <a:solidFill>
                  <a:prstClr val="black">
                    <a:tint val="75000"/>
                  </a:prstClr>
                </a:solidFill>
                <a:latin typeface="Calibri"/>
              </a:rPr>
              <a:t>1</a:t>
            </a:r>
          </a:p>
        </p:txBody>
      </p:sp>
      <p:pic>
        <p:nvPicPr>
          <p:cNvPr id="6" name="Afbeelding 5" descr="Afbeelding met tekening&#10;&#10;Automatisch gegenereerde beschrijving">
            <a:extLst>
              <a:ext uri="{FF2B5EF4-FFF2-40B4-BE49-F238E27FC236}">
                <a16:creationId xmlns:a16="http://schemas.microsoft.com/office/drawing/2014/main" id="{2AED89E7-3086-445F-8867-D97F49D05DEC}"/>
              </a:ext>
            </a:extLst>
          </p:cNvPr>
          <p:cNvPicPr>
            <a:picLocks noChangeAspect="1"/>
          </p:cNvPicPr>
          <p:nvPr/>
        </p:nvPicPr>
        <p:blipFill>
          <a:blip r:embed="rId4"/>
          <a:stretch>
            <a:fillRect/>
          </a:stretch>
        </p:blipFill>
        <p:spPr>
          <a:xfrm>
            <a:off x="450104" y="5477749"/>
            <a:ext cx="4039362" cy="1317498"/>
          </a:xfrm>
          <a:prstGeom prst="rect">
            <a:avLst/>
          </a:prstGeom>
        </p:spPr>
      </p:pic>
      <p:sp>
        <p:nvSpPr>
          <p:cNvPr id="5" name="object 13">
            <a:extLst>
              <a:ext uri="{FF2B5EF4-FFF2-40B4-BE49-F238E27FC236}">
                <a16:creationId xmlns:a16="http://schemas.microsoft.com/office/drawing/2014/main" id="{8FAAB5E0-9F44-E81E-79BA-91919D0EC7EF}"/>
              </a:ext>
            </a:extLst>
          </p:cNvPr>
          <p:cNvSpPr/>
          <p:nvPr/>
        </p:nvSpPr>
        <p:spPr>
          <a:xfrm>
            <a:off x="5222062" y="5624513"/>
            <a:ext cx="1957705" cy="914400"/>
          </a:xfrm>
          <a:prstGeom prst="rect">
            <a:avLst/>
          </a:prstGeom>
          <a:blipFill>
            <a:blip r:embed="rId5" cstate="print"/>
            <a:stretch>
              <a:fillRect/>
            </a:stretch>
          </a:blipFill>
        </p:spPr>
        <p:txBody>
          <a:bodyPr wrap="square" lIns="0" tIns="0" rIns="0" bIns="0" rtlCol="0"/>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1CAF1-2E1E-6928-6125-41DF92836F2C}"/>
              </a:ext>
            </a:extLst>
          </p:cNvPr>
          <p:cNvSpPr>
            <a:spLocks noGrp="1"/>
          </p:cNvSpPr>
          <p:nvPr>
            <p:ph type="title"/>
          </p:nvPr>
        </p:nvSpPr>
        <p:spPr>
          <a:xfrm>
            <a:off x="192106" y="544874"/>
            <a:ext cx="11055551" cy="584775"/>
          </a:xfrm>
        </p:spPr>
        <p:txBody>
          <a:bodyPr wrap="square" lIns="0" anchor="t" anchorCtr="0">
            <a:spAutoFit/>
          </a:bodyPr>
          <a:lstStyle/>
          <a:p>
            <a:r>
              <a:rPr lang="nl-NL" sz="3200" b="1" dirty="0">
                <a:solidFill>
                  <a:srgbClr val="48335F"/>
                </a:solidFill>
                <a:latin typeface="Arial Unicode MS"/>
                <a:cs typeface="Arial Unicode MS"/>
              </a:rPr>
              <a:t>Start elke inspectie met een ‘magische vraag’</a:t>
            </a:r>
            <a:endParaRPr lang="nl-NL" dirty="0"/>
          </a:p>
        </p:txBody>
      </p:sp>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02A509-B5C1-4746-97A2-8759B6246FD3}"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object 13">
            <a:extLst>
              <a:ext uri="{FF2B5EF4-FFF2-40B4-BE49-F238E27FC236}">
                <a16:creationId xmlns:a16="http://schemas.microsoft.com/office/drawing/2014/main" id="{3EB96927-C1D8-4323-11A4-6AE7301FF2F7}"/>
              </a:ext>
            </a:extLst>
          </p:cNvPr>
          <p:cNvSpPr/>
          <p:nvPr/>
        </p:nvSpPr>
        <p:spPr>
          <a:xfrm>
            <a:off x="8879662" y="5520091"/>
            <a:ext cx="1957705" cy="91440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E1372411-3E7F-1BEE-D337-8F81A82B4B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29950" y="1406690"/>
            <a:ext cx="7379864" cy="3804729"/>
          </a:xfrm>
          <a:prstGeom prst="rect">
            <a:avLst/>
          </a:prstGeom>
        </p:spPr>
      </p:pic>
    </p:spTree>
    <p:extLst>
      <p:ext uri="{BB962C8B-B14F-4D97-AF65-F5344CB8AC3E}">
        <p14:creationId xmlns:p14="http://schemas.microsoft.com/office/powerpoint/2010/main" val="124150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2"/>
          </p:nvPr>
        </p:nvSpPr>
        <p:spPr/>
        <p:txBody>
          <a:bodyPr/>
          <a:lstStyle/>
          <a:p>
            <a:r>
              <a:rPr lang="en-GB" sz="2400" dirty="0">
                <a:solidFill>
                  <a:schemeClr val="bg1"/>
                </a:solidFill>
              </a:rPr>
              <a:t>It’s all about dialogue</a:t>
            </a:r>
            <a:endParaRPr lang="en-GB" dirty="0"/>
          </a:p>
        </p:txBody>
      </p:sp>
      <p:sp>
        <p:nvSpPr>
          <p:cNvPr id="5" name="Tijdelijke aanduiding voor dianummer 4"/>
          <p:cNvSpPr>
            <a:spLocks noGrp="1"/>
          </p:cNvSpPr>
          <p:nvPr>
            <p:ph type="sldNum" sz="quarter" idx="4"/>
          </p:nvPr>
        </p:nvSpPr>
        <p:spPr/>
        <p:txBody>
          <a:bodyPr/>
          <a:lstStyle/>
          <a:p>
            <a:pPr marL="0" marR="0" lvl="0" indent="0" algn="r" defTabSz="704132" rtl="0" eaLnBrk="1" fontAlgn="auto" latinLnBrk="0" hangingPunct="1">
              <a:lnSpc>
                <a:spcPct val="100000"/>
              </a:lnSpc>
              <a:spcBef>
                <a:spcPts val="0"/>
              </a:spcBef>
              <a:spcAft>
                <a:spcPts val="0"/>
              </a:spcAft>
              <a:buClr>
                <a:srgbClr val="1A3877"/>
              </a:buClr>
              <a:buSzTx/>
              <a:buFontTx/>
              <a:buNone/>
              <a:tabLst/>
              <a:defRPr/>
            </a:pPr>
            <a:fld id="{C2643386-F308-498B-AA89-9AE2609CFDA1}" type="slidenum">
              <a:rPr kumimoji="0" lang="nl-NL" sz="825" b="1" i="0" u="none" strike="noStrike" kern="1200" cap="none" spc="0" normalizeH="0" baseline="0" noProof="0" smtClean="0">
                <a:ln>
                  <a:noFill/>
                </a:ln>
                <a:solidFill>
                  <a:srgbClr val="4F81BD"/>
                </a:solidFill>
                <a:effectLst/>
                <a:uLnTx/>
                <a:uFillTx/>
                <a:latin typeface="Calibri"/>
                <a:ea typeface="+mn-ea"/>
                <a:cs typeface="+mn-cs"/>
              </a:rPr>
              <a:pPr marL="0" marR="0" lvl="0" indent="0" algn="r" defTabSz="704132" rtl="0" eaLnBrk="1" fontAlgn="auto" latinLnBrk="0" hangingPunct="1">
                <a:lnSpc>
                  <a:spcPct val="100000"/>
                </a:lnSpc>
                <a:spcBef>
                  <a:spcPts val="0"/>
                </a:spcBef>
                <a:spcAft>
                  <a:spcPts val="0"/>
                </a:spcAft>
                <a:buClr>
                  <a:srgbClr val="1A3877"/>
                </a:buClr>
                <a:buSzTx/>
                <a:buFontTx/>
                <a:buNone/>
                <a:tabLst/>
                <a:defRPr/>
              </a:pPr>
              <a:t>11</a:t>
            </a:fld>
            <a:endParaRPr kumimoji="0" lang="nl-NL" sz="825" b="1" i="0" u="none" strike="noStrike" kern="1200" cap="none" spc="0" normalizeH="0" baseline="0" noProof="0" dirty="0">
              <a:ln>
                <a:noFill/>
              </a:ln>
              <a:solidFill>
                <a:srgbClr val="4F81BD"/>
              </a:solidFill>
              <a:effectLst/>
              <a:uLnTx/>
              <a:uFillTx/>
              <a:latin typeface="Calibri"/>
              <a:ea typeface="+mn-ea"/>
              <a:cs typeface="+mn-cs"/>
            </a:endParaRPr>
          </a:p>
        </p:txBody>
      </p:sp>
      <p:sp>
        <p:nvSpPr>
          <p:cNvPr id="6" name="Titel 1">
            <a:extLst>
              <a:ext uri="{FF2B5EF4-FFF2-40B4-BE49-F238E27FC236}">
                <a16:creationId xmlns:a16="http://schemas.microsoft.com/office/drawing/2014/main" id="{39509EEB-9924-9F23-BB31-C0E66939F3F8}"/>
              </a:ext>
            </a:extLst>
          </p:cNvPr>
          <p:cNvSpPr>
            <a:spLocks noGrp="1"/>
          </p:cNvSpPr>
          <p:nvPr>
            <p:ph type="title"/>
          </p:nvPr>
        </p:nvSpPr>
        <p:spPr>
          <a:xfrm>
            <a:off x="1020286" y="92730"/>
            <a:ext cx="8001182" cy="810470"/>
          </a:xfrm>
        </p:spPr>
        <p:txBody>
          <a:bodyPr>
            <a:noAutofit/>
          </a:bodyPr>
          <a:lstStyle/>
          <a:p>
            <a:br>
              <a:rPr lang="en-US" b="1" dirty="0">
                <a:solidFill>
                  <a:schemeClr val="accent1"/>
                </a:solidFill>
                <a:latin typeface="Segoe UI" panose="020B0502040204020203" pitchFamily="34" charset="0"/>
                <a:cs typeface="Segoe UI" panose="020B0502040204020203" pitchFamily="34" charset="0"/>
              </a:rPr>
            </a:br>
            <a:r>
              <a:rPr lang="en-US" sz="3600" b="1" dirty="0">
                <a:solidFill>
                  <a:schemeClr val="accent1"/>
                </a:solidFill>
                <a:latin typeface="Segoe UI" panose="020B0502040204020203" pitchFamily="34" charset="0"/>
                <a:cs typeface="Segoe UI" panose="020B0502040204020203" pitchFamily="34" charset="0"/>
              </a:rPr>
              <a:t>The best way to move forward</a:t>
            </a:r>
            <a:endParaRPr lang="en-US" sz="3600" b="1" dirty="0">
              <a:solidFill>
                <a:schemeClr val="tx2"/>
              </a:solidFill>
            </a:endParaRPr>
          </a:p>
        </p:txBody>
      </p:sp>
      <p:pic>
        <p:nvPicPr>
          <p:cNvPr id="2" name="Picture 2" descr="http://www.bmdadviescentraal.nl/wp-content/uploads/2014/10/van-A-naar-B.jpg">
            <a:extLst>
              <a:ext uri="{FF2B5EF4-FFF2-40B4-BE49-F238E27FC236}">
                <a16:creationId xmlns:a16="http://schemas.microsoft.com/office/drawing/2014/main" id="{D9D35343-FE08-B376-1592-A4F257BC0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190" y="1462979"/>
            <a:ext cx="7043374" cy="3932041"/>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13">
            <a:extLst>
              <a:ext uri="{FF2B5EF4-FFF2-40B4-BE49-F238E27FC236}">
                <a16:creationId xmlns:a16="http://schemas.microsoft.com/office/drawing/2014/main" id="{6689E1A4-354B-DEAE-5D3C-30C74EED8BC2}"/>
              </a:ext>
            </a:extLst>
          </p:cNvPr>
          <p:cNvSpPr/>
          <p:nvPr/>
        </p:nvSpPr>
        <p:spPr>
          <a:xfrm>
            <a:off x="8879662" y="5520091"/>
            <a:ext cx="1957705" cy="914400"/>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45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02A509-B5C1-4746-97A2-8759B6246FD3}"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object 13">
            <a:extLst>
              <a:ext uri="{FF2B5EF4-FFF2-40B4-BE49-F238E27FC236}">
                <a16:creationId xmlns:a16="http://schemas.microsoft.com/office/drawing/2014/main" id="{3EB96927-C1D8-4323-11A4-6AE7301FF2F7}"/>
              </a:ext>
            </a:extLst>
          </p:cNvPr>
          <p:cNvSpPr/>
          <p:nvPr/>
        </p:nvSpPr>
        <p:spPr>
          <a:xfrm>
            <a:off x="8879662" y="5520091"/>
            <a:ext cx="1957705" cy="914400"/>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2017-07-02-VIDEO-00000053">
            <a:hlinkClick r:id="" action="ppaction://media"/>
            <a:extLst>
              <a:ext uri="{FF2B5EF4-FFF2-40B4-BE49-F238E27FC236}">
                <a16:creationId xmlns:a16="http://schemas.microsoft.com/office/drawing/2014/main" id="{68A02C9E-2E97-D267-A01E-B3B7C9F8D6C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57159" y="114977"/>
            <a:ext cx="8566546" cy="4797265"/>
          </a:xfrm>
          <a:prstGeom prst="rect">
            <a:avLst/>
          </a:prstGeom>
        </p:spPr>
      </p:pic>
    </p:spTree>
    <p:extLst>
      <p:ext uri="{BB962C8B-B14F-4D97-AF65-F5344CB8AC3E}">
        <p14:creationId xmlns:p14="http://schemas.microsoft.com/office/powerpoint/2010/main" val="10268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10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1CAF1-2E1E-6928-6125-41DF92836F2C}"/>
              </a:ext>
            </a:extLst>
          </p:cNvPr>
          <p:cNvSpPr>
            <a:spLocks noGrp="1"/>
          </p:cNvSpPr>
          <p:nvPr>
            <p:ph type="title"/>
          </p:nvPr>
        </p:nvSpPr>
        <p:spPr>
          <a:xfrm>
            <a:off x="494522" y="513244"/>
            <a:ext cx="11055551" cy="584775"/>
          </a:xfrm>
        </p:spPr>
        <p:txBody>
          <a:bodyPr wrap="square" lIns="0" anchor="t" anchorCtr="0">
            <a:spAutoFit/>
          </a:bodyPr>
          <a:lstStyle/>
          <a:p>
            <a:pPr algn="l"/>
            <a:r>
              <a:rPr lang="nl-NL" sz="3200" b="1" dirty="0">
                <a:solidFill>
                  <a:srgbClr val="48335F"/>
                </a:solidFill>
                <a:latin typeface="Arial Unicode MS"/>
                <a:cs typeface="Arial Unicode MS"/>
              </a:rPr>
              <a:t>Samenvattende inzichten</a:t>
            </a:r>
            <a:endParaRPr lang="nl-NL" dirty="0"/>
          </a:p>
        </p:txBody>
      </p:sp>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fld id="{8102A509-B5C1-4746-97A2-8759B6246FD3}" type="slidenum">
              <a:rPr lang="nl-NL" smtClean="0"/>
              <a:t>13</a:t>
            </a:fld>
            <a:endParaRPr lang="nl-NL"/>
          </a:p>
        </p:txBody>
      </p:sp>
      <p:sp>
        <p:nvSpPr>
          <p:cNvPr id="3" name="object 13">
            <a:extLst>
              <a:ext uri="{FF2B5EF4-FFF2-40B4-BE49-F238E27FC236}">
                <a16:creationId xmlns:a16="http://schemas.microsoft.com/office/drawing/2014/main" id="{3EB96927-C1D8-4323-11A4-6AE7301FF2F7}"/>
              </a:ext>
            </a:extLst>
          </p:cNvPr>
          <p:cNvSpPr/>
          <p:nvPr/>
        </p:nvSpPr>
        <p:spPr>
          <a:xfrm>
            <a:off x="8879662" y="5520091"/>
            <a:ext cx="1957705" cy="914400"/>
          </a:xfrm>
          <a:prstGeom prst="rect">
            <a:avLst/>
          </a:prstGeom>
          <a:blipFill>
            <a:blip r:embed="rId3" cstate="print"/>
            <a:stretch>
              <a:fillRect/>
            </a:stretch>
          </a:blipFill>
        </p:spPr>
        <p:txBody>
          <a:bodyPr wrap="square" lIns="0" tIns="0" rIns="0" bIns="0" rtlCol="0"/>
          <a:lstStyle/>
          <a:p>
            <a:endParaRPr lang="en-GB"/>
          </a:p>
        </p:txBody>
      </p:sp>
      <p:sp>
        <p:nvSpPr>
          <p:cNvPr id="6" name="Tekstvak 5">
            <a:extLst>
              <a:ext uri="{FF2B5EF4-FFF2-40B4-BE49-F238E27FC236}">
                <a16:creationId xmlns:a16="http://schemas.microsoft.com/office/drawing/2014/main" id="{6C091E74-3EB3-0342-61D1-50D35A6B22F4}"/>
              </a:ext>
            </a:extLst>
          </p:cNvPr>
          <p:cNvSpPr txBox="1"/>
          <p:nvPr/>
        </p:nvSpPr>
        <p:spPr>
          <a:xfrm>
            <a:off x="503852" y="1483567"/>
            <a:ext cx="9329576" cy="1768818"/>
          </a:xfrm>
          <a:prstGeom prst="rect">
            <a:avLst/>
          </a:prstGeom>
          <a:noFill/>
        </p:spPr>
        <p:txBody>
          <a:bodyPr wrap="square" rtlCol="0">
            <a:spAutoFit/>
          </a:bodyPr>
          <a:lstStyle/>
          <a:p>
            <a:pPr marR="0" lvl="0" algn="l" defTabSz="457200" rtl="0" eaLnBrk="1" fontAlgn="auto" latinLnBrk="0" hangingPunct="1">
              <a:lnSpc>
                <a:spcPct val="115000"/>
              </a:lnSpc>
              <a:spcBef>
                <a:spcPct val="20000"/>
              </a:spcBef>
              <a:spcAft>
                <a:spcPts val="0"/>
              </a:spcAft>
              <a:buClrTx/>
              <a:buSzTx/>
              <a:tabLst/>
              <a:defRPr/>
            </a:pPr>
            <a:r>
              <a:rPr lang="nl-NL" b="1" dirty="0">
                <a:solidFill>
                  <a:prstClr val="black"/>
                </a:solidFill>
                <a:latin typeface="Helvetica" panose="020B0604020202020204" pitchFamily="34" charset="0"/>
                <a:ea typeface="Cambria" panose="02040503050406030204" pitchFamily="18" charset="0"/>
              </a:rPr>
              <a:t>Stakeholdermanagement voor inspecteurs gaat in essentie over</a:t>
            </a:r>
            <a:r>
              <a:rPr kumimoji="0" lang="nl-NL" sz="1800" b="1" i="0" u="none" strike="noStrike" kern="1200" cap="none" spc="0" normalizeH="0" baseline="0" noProof="0" dirty="0">
                <a:ln>
                  <a:noFill/>
                </a:ln>
                <a:solidFill>
                  <a:prstClr val="black"/>
                </a:solidFill>
                <a:effectLst/>
                <a:uLnTx/>
                <a:uFillTx/>
                <a:latin typeface="Helvetica" panose="020B0604020202020204" pitchFamily="34" charset="0"/>
                <a:ea typeface="Cambria" panose="02040503050406030204" pitchFamily="18" charset="0"/>
                <a:cs typeface="+mn-cs"/>
              </a:rPr>
              <a:t> </a:t>
            </a:r>
            <a:r>
              <a:rPr kumimoji="0" lang="nl-NL" sz="1800" b="0" i="0" u="none" strike="noStrike" kern="1200" cap="none" spc="0" normalizeH="0" baseline="0" noProof="0" dirty="0">
                <a:ln>
                  <a:noFill/>
                </a:ln>
                <a:solidFill>
                  <a:prstClr val="black"/>
                </a:solidFill>
                <a:effectLst/>
                <a:uLnTx/>
                <a:uFillTx/>
                <a:latin typeface="Helvetica" panose="020B0604020202020204" pitchFamily="34" charset="0"/>
                <a:ea typeface="Cambria" panose="02040503050406030204" pitchFamily="18" charset="0"/>
                <a:cs typeface="+mn-cs"/>
              </a:rPr>
              <a:t> </a:t>
            </a:r>
          </a:p>
          <a:p>
            <a:pPr marL="0" marR="0" lvl="0" indent="0" algn="l" defTabSz="457200" rtl="0" eaLnBrk="1" fontAlgn="auto" latinLnBrk="0" hangingPunct="1">
              <a:lnSpc>
                <a:spcPct val="115000"/>
              </a:lnSpc>
              <a:spcBef>
                <a:spcPct val="20000"/>
              </a:spcBef>
              <a:spcAft>
                <a:spcPts val="0"/>
              </a:spcAft>
              <a:buClrTx/>
              <a:buSzTx/>
              <a:buFont typeface="Arial"/>
              <a:buNone/>
              <a:tabLst/>
              <a:defRPr/>
            </a:pPr>
            <a:r>
              <a:rPr lang="nl-NL" dirty="0">
                <a:solidFill>
                  <a:prstClr val="black"/>
                </a:solidFill>
                <a:latin typeface="Helvetica" panose="020B0604020202020204" pitchFamily="34" charset="0"/>
                <a:ea typeface="Cambria" panose="02040503050406030204" pitchFamily="18" charset="0"/>
              </a:rPr>
              <a:t>h</a:t>
            </a:r>
            <a:r>
              <a:rPr kumimoji="0" lang="nl-NL" sz="1800" b="0" i="0" u="none" strike="noStrike" kern="1200" cap="none" spc="0" normalizeH="0" baseline="0" noProof="0" dirty="0">
                <a:ln>
                  <a:noFill/>
                </a:ln>
                <a:solidFill>
                  <a:prstClr val="black"/>
                </a:solidFill>
                <a:effectLst/>
                <a:uLnTx/>
                <a:uFillTx/>
                <a:latin typeface="Helvetica" panose="020B0604020202020204" pitchFamily="34" charset="0"/>
                <a:ea typeface="Cambria" panose="02040503050406030204" pitchFamily="18" charset="0"/>
                <a:cs typeface="+mn-cs"/>
              </a:rPr>
              <a:t>et belang van het onderkennen van de aanleiding voor en het doel van het opdragen van een onderhoudsinspectie, en de organisatie van de inspectie op basis hiervan;</a:t>
            </a:r>
          </a:p>
          <a:p>
            <a:pPr marL="0" marR="0" lvl="0" indent="0" algn="l" defTabSz="457200" rtl="0" eaLnBrk="1" fontAlgn="auto" latinLnBrk="0" hangingPunct="1">
              <a:lnSpc>
                <a:spcPct val="115000"/>
              </a:lnSpc>
              <a:spcBef>
                <a:spcPct val="20000"/>
              </a:spcBef>
              <a:spcAft>
                <a:spcPts val="0"/>
              </a:spcAft>
              <a:buClrTx/>
              <a:buSzTx/>
              <a:buFont typeface="Arial"/>
              <a:buNone/>
              <a:tabLst/>
              <a:defRPr/>
            </a:pPr>
            <a:r>
              <a:rPr lang="nl-NL" b="1" dirty="0">
                <a:solidFill>
                  <a:prstClr val="black"/>
                </a:solidFill>
                <a:latin typeface="Helvetica" panose="020B0604020202020204" pitchFamily="34" charset="0"/>
                <a:ea typeface="Cambria" panose="02040503050406030204" pitchFamily="18" charset="0"/>
              </a:rPr>
              <a:t>én </a:t>
            </a:r>
            <a:r>
              <a:rPr lang="nl-NL" dirty="0">
                <a:solidFill>
                  <a:prstClr val="black"/>
                </a:solidFill>
                <a:latin typeface="Helvetica" panose="020B0604020202020204" pitchFamily="34" charset="0"/>
                <a:ea typeface="Cambria" panose="02040503050406030204" pitchFamily="18" charset="0"/>
              </a:rPr>
              <a:t>h</a:t>
            </a:r>
            <a:r>
              <a:rPr kumimoji="0" lang="nl-NL" sz="1800" i="0" u="none" strike="noStrike" kern="1200" cap="none" spc="0" normalizeH="0" baseline="0" noProof="0" dirty="0">
                <a:ln>
                  <a:noFill/>
                </a:ln>
                <a:solidFill>
                  <a:prstClr val="black"/>
                </a:solidFill>
                <a:effectLst/>
                <a:uLnTx/>
                <a:uFillTx/>
                <a:latin typeface="Helvetica" panose="020B0604020202020204" pitchFamily="34" charset="0"/>
                <a:ea typeface="Cambria" panose="02040503050406030204" pitchFamily="18" charset="0"/>
                <a:cs typeface="+mn-cs"/>
              </a:rPr>
              <a:t>e</a:t>
            </a:r>
            <a:r>
              <a:rPr kumimoji="0" lang="nl-NL" sz="1800" b="0" i="0" u="none" strike="noStrike" kern="1200" cap="none" spc="0" normalizeH="0" baseline="0" noProof="0" dirty="0">
                <a:ln>
                  <a:noFill/>
                </a:ln>
                <a:solidFill>
                  <a:prstClr val="black"/>
                </a:solidFill>
                <a:effectLst/>
                <a:uLnTx/>
                <a:uFillTx/>
                <a:latin typeface="Helvetica" panose="020B0604020202020204" pitchFamily="34" charset="0"/>
                <a:ea typeface="Cambria" panose="02040503050406030204" pitchFamily="18" charset="0"/>
                <a:cs typeface="+mn-cs"/>
              </a:rPr>
              <a:t>t belang van het uitleggen van het inspectieresultaat, het verzamelen van uitgebreide feedback en de communicatie hiervan</a:t>
            </a:r>
          </a:p>
        </p:txBody>
      </p:sp>
      <p:pic>
        <p:nvPicPr>
          <p:cNvPr id="7" name="Afbeelding 6">
            <a:extLst>
              <a:ext uri="{FF2B5EF4-FFF2-40B4-BE49-F238E27FC236}">
                <a16:creationId xmlns:a16="http://schemas.microsoft.com/office/drawing/2014/main" id="{C7A36A87-233B-8C50-E6B6-B0FA521125F5}"/>
              </a:ext>
            </a:extLst>
          </p:cNvPr>
          <p:cNvPicPr>
            <a:picLocks noChangeAspect="1"/>
          </p:cNvPicPr>
          <p:nvPr/>
        </p:nvPicPr>
        <p:blipFill>
          <a:blip r:embed="rId4"/>
          <a:stretch>
            <a:fillRect/>
          </a:stretch>
        </p:blipFill>
        <p:spPr>
          <a:xfrm>
            <a:off x="578090" y="3429000"/>
            <a:ext cx="7773074" cy="2720576"/>
          </a:xfrm>
          <a:prstGeom prst="rect">
            <a:avLst/>
          </a:prstGeom>
        </p:spPr>
      </p:pic>
    </p:spTree>
    <p:extLst>
      <p:ext uri="{BB962C8B-B14F-4D97-AF65-F5344CB8AC3E}">
        <p14:creationId xmlns:p14="http://schemas.microsoft.com/office/powerpoint/2010/main" val="313107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D3968-AAA3-93FA-40E8-5F61C6C94237}"/>
              </a:ext>
            </a:extLst>
          </p:cNvPr>
          <p:cNvSpPr>
            <a:spLocks noGrp="1"/>
          </p:cNvSpPr>
          <p:nvPr>
            <p:ph type="title"/>
          </p:nvPr>
        </p:nvSpPr>
        <p:spPr/>
        <p:txBody>
          <a:bodyPr/>
          <a:lstStyle/>
          <a:p>
            <a:pPr algn="l"/>
            <a:r>
              <a:rPr lang="nl-NL" sz="3200" b="1" dirty="0">
                <a:solidFill>
                  <a:srgbClr val="48335F"/>
                </a:solidFill>
                <a:latin typeface="Arial Unicode MS"/>
              </a:rPr>
              <a:t>Pollvragen</a:t>
            </a:r>
          </a:p>
        </p:txBody>
      </p:sp>
      <p:sp>
        <p:nvSpPr>
          <p:cNvPr id="3" name="Tijdelijke aanduiding voor inhoud 2">
            <a:extLst>
              <a:ext uri="{FF2B5EF4-FFF2-40B4-BE49-F238E27FC236}">
                <a16:creationId xmlns:a16="http://schemas.microsoft.com/office/drawing/2014/main" id="{6C97810E-75F4-0BAC-3B97-624A2C1B81DB}"/>
              </a:ext>
            </a:extLst>
          </p:cNvPr>
          <p:cNvSpPr>
            <a:spLocks noGrp="1"/>
          </p:cNvSpPr>
          <p:nvPr>
            <p:ph idx="1"/>
          </p:nvPr>
        </p:nvSpPr>
        <p:spPr/>
        <p:txBody>
          <a:bodyPr>
            <a:normAutofit/>
          </a:bodyPr>
          <a:lstStyle/>
          <a:p>
            <a:pPr marL="0" indent="0">
              <a:lnSpc>
                <a:spcPct val="115000"/>
              </a:lnSpc>
              <a:buNone/>
            </a:pPr>
            <a:r>
              <a:rPr lang="nl-NL" sz="1800" b="1" dirty="0">
                <a:effectLst/>
                <a:latin typeface="Helvetica" panose="020B0604020202020204" pitchFamily="34" charset="0"/>
                <a:ea typeface="Cambria" panose="02040503050406030204" pitchFamily="18" charset="0"/>
              </a:rPr>
              <a:t>Waarom is het belangrijk om te weten wat de aanleiding is van je opdracht voor je inspectie?</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Dat is niet belangrijk</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Dat is belangrijk voor mijn leidinggevende om te weten, niet voor mij</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Dat levert mogelijk extra informatie die ik kan gebruiken voor mijn inspectie</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Het helpt me om te kunnen beoordelen of mijn inspectie bijdraagt aan het doel dat de opdrachtgever hiermee heeft</a:t>
            </a:r>
          </a:p>
          <a:p>
            <a:pPr marL="342900" lvl="0" indent="-342900">
              <a:lnSpc>
                <a:spcPct val="115000"/>
              </a:lnSpc>
              <a:buFont typeface="Wingdings" panose="05000000000000000000" pitchFamily="2" charset="2"/>
              <a:buChar char=""/>
            </a:pPr>
            <a:endParaRPr lang="nl-NL" sz="1800" dirty="0">
              <a:effectLst/>
              <a:latin typeface="Helvetica" panose="020B0604020202020204" pitchFamily="34" charset="0"/>
              <a:ea typeface="Cambria" panose="02040503050406030204" pitchFamily="18" charset="0"/>
            </a:endParaRPr>
          </a:p>
          <a:p>
            <a:endParaRPr lang="nl-NL" dirty="0"/>
          </a:p>
        </p:txBody>
      </p:sp>
      <p:sp>
        <p:nvSpPr>
          <p:cNvPr id="4" name="Tijdelijke aanduiding voor voettekst 3">
            <a:extLst>
              <a:ext uri="{FF2B5EF4-FFF2-40B4-BE49-F238E27FC236}">
                <a16:creationId xmlns:a16="http://schemas.microsoft.com/office/drawing/2014/main" id="{1D99A68C-578A-4A91-20F7-887F39C9EA0E}"/>
              </a:ext>
            </a:extLst>
          </p:cNvPr>
          <p:cNvSpPr>
            <a:spLocks noGrp="1"/>
          </p:cNvSpPr>
          <p:nvPr>
            <p:ph type="ftr" sz="quarter" idx="11"/>
          </p:nvPr>
        </p:nvSpPr>
        <p:spPr/>
        <p:txBody>
          <a:bodyPr/>
          <a:lstStyle/>
          <a:p>
            <a:r>
              <a:rPr lang="pt-BR"/>
              <a:t>Sertum basistraining W&amp;R 2-11-2020</a:t>
            </a:r>
            <a:endParaRPr lang="nl-NL"/>
          </a:p>
        </p:txBody>
      </p:sp>
      <p:sp>
        <p:nvSpPr>
          <p:cNvPr id="5" name="Tijdelijke aanduiding voor dianummer 4">
            <a:extLst>
              <a:ext uri="{FF2B5EF4-FFF2-40B4-BE49-F238E27FC236}">
                <a16:creationId xmlns:a16="http://schemas.microsoft.com/office/drawing/2014/main" id="{9F7725AC-3B89-95F0-7F2C-4C20B8A5D7CB}"/>
              </a:ext>
            </a:extLst>
          </p:cNvPr>
          <p:cNvSpPr>
            <a:spLocks noGrp="1"/>
          </p:cNvSpPr>
          <p:nvPr>
            <p:ph type="sldNum" sz="quarter" idx="12"/>
          </p:nvPr>
        </p:nvSpPr>
        <p:spPr/>
        <p:txBody>
          <a:bodyPr/>
          <a:lstStyle/>
          <a:p>
            <a:fld id="{8102A509-B5C1-4746-97A2-8759B6246FD3}" type="slidenum">
              <a:rPr lang="nl-NL" smtClean="0"/>
              <a:t>14</a:t>
            </a:fld>
            <a:endParaRPr lang="nl-NL"/>
          </a:p>
        </p:txBody>
      </p:sp>
    </p:spTree>
    <p:extLst>
      <p:ext uri="{BB962C8B-B14F-4D97-AF65-F5344CB8AC3E}">
        <p14:creationId xmlns:p14="http://schemas.microsoft.com/office/powerpoint/2010/main" val="166978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 1</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15</a:t>
            </a:fld>
            <a:endParaRPr lang="nl-NL"/>
          </a:p>
        </p:txBody>
      </p:sp>
      <p:sp>
        <p:nvSpPr>
          <p:cNvPr id="6" name="Tijdelijke aanduiding voor inhoud 5">
            <a:extLst>
              <a:ext uri="{FF2B5EF4-FFF2-40B4-BE49-F238E27FC236}">
                <a16:creationId xmlns:a16="http://schemas.microsoft.com/office/drawing/2014/main" id="{541607D4-D996-B38F-9889-440DEFE990A7}"/>
              </a:ext>
            </a:extLst>
          </p:cNvPr>
          <p:cNvSpPr>
            <a:spLocks noGrp="1"/>
          </p:cNvSpPr>
          <p:nvPr>
            <p:ph idx="1"/>
          </p:nvPr>
        </p:nvSpPr>
        <p:spPr>
          <a:xfrm>
            <a:off x="609600" y="305812"/>
            <a:ext cx="10972800" cy="4525963"/>
          </a:xfrm>
        </p:spPr>
        <p:txBody>
          <a:bodyPr>
            <a:normAutofit/>
          </a:bodyPr>
          <a:lstStyle/>
          <a:p>
            <a:pPr marL="0" indent="0">
              <a:lnSpc>
                <a:spcPct val="107000"/>
              </a:lnSpc>
              <a:spcAft>
                <a:spcPts val="800"/>
              </a:spcAft>
              <a:buNone/>
            </a:pPr>
            <a:endParaRPr lang="nl-NL" sz="5400" u="sng" kern="0" dirty="0">
              <a:solidFill>
                <a:srgbClr val="000000"/>
              </a:solidFill>
              <a:effectLst/>
              <a:latin typeface="+mj-lt"/>
              <a:ea typeface="Calibri" panose="020F0502020204030204" pitchFamily="34" charset="0"/>
              <a:cs typeface="Calibri" panose="020F0502020204030204" pitchFamily="34" charset="0"/>
            </a:endParaRPr>
          </a:p>
          <a:p>
            <a:pPr marL="0" indent="0">
              <a:lnSpc>
                <a:spcPct val="107000"/>
              </a:lnSpc>
              <a:spcAft>
                <a:spcPts val="800"/>
              </a:spcAft>
              <a:buNone/>
            </a:pPr>
            <a:r>
              <a:rPr lang="nl-NL" sz="3400" u="sng" kern="0" dirty="0">
                <a:solidFill>
                  <a:srgbClr val="000000"/>
                </a:solidFill>
                <a:latin typeface="Helvetica" panose="020B0604020202020204" pitchFamily="34" charset="0"/>
                <a:ea typeface="Calibri" panose="020F0502020204030204" pitchFamily="34" charset="0"/>
                <a:cs typeface="Helvetica" panose="020B0604020202020204" pitchFamily="34" charset="0"/>
              </a:rPr>
              <a:t>Case 1: Doelstelling lijkt bij voorbaat niet haalbaar</a:t>
            </a:r>
          </a:p>
          <a:p>
            <a:pPr marL="0" indent="0">
              <a:lnSpc>
                <a:spcPct val="107000"/>
              </a:lnSpc>
              <a:spcAft>
                <a:spcPts val="800"/>
              </a:spcAft>
              <a:buNone/>
            </a:pPr>
            <a:r>
              <a:rPr lang="nl-NL" sz="22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Een opdrachtgever stelt je een vraag een inspectie uit te voeren dat bedoeld is voor een duurzaamheidsadvies voor een bestaand gebouw. De opdrachtgever noemt hierbij een doelstelling, waarvan je op voorhand kunt vermoeden dat de technische en financiële haalbaarheid complex gaat worden.  </a:t>
            </a:r>
            <a:endParaRPr lang="nl-NL" sz="22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kern="1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75759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 1</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16</a:t>
            </a:fld>
            <a:endParaRPr lang="nl-NL"/>
          </a:p>
        </p:txBody>
      </p:sp>
      <p:sp>
        <p:nvSpPr>
          <p:cNvPr id="6" name="Tijdelijke aanduiding voor inhoud 5">
            <a:extLst>
              <a:ext uri="{FF2B5EF4-FFF2-40B4-BE49-F238E27FC236}">
                <a16:creationId xmlns:a16="http://schemas.microsoft.com/office/drawing/2014/main" id="{541607D4-D996-B38F-9889-440DEFE990A7}"/>
              </a:ext>
            </a:extLst>
          </p:cNvPr>
          <p:cNvSpPr>
            <a:spLocks noGrp="1"/>
          </p:cNvSpPr>
          <p:nvPr>
            <p:ph idx="1"/>
          </p:nvPr>
        </p:nvSpPr>
        <p:spPr>
          <a:xfrm>
            <a:off x="609600" y="305812"/>
            <a:ext cx="10972800" cy="4525963"/>
          </a:xfrm>
        </p:spPr>
        <p:txBody>
          <a:bodyPr>
            <a:normAutofit fontScale="92500" lnSpcReduction="20000"/>
          </a:bodyPr>
          <a:lstStyle/>
          <a:p>
            <a:pPr marL="0" indent="0">
              <a:lnSpc>
                <a:spcPct val="107000"/>
              </a:lnSpc>
              <a:spcAft>
                <a:spcPts val="800"/>
              </a:spcAft>
              <a:buNone/>
            </a:pPr>
            <a:endParaRPr lang="nl-NL" sz="5400" u="sng" kern="0" dirty="0">
              <a:solidFill>
                <a:srgbClr val="000000"/>
              </a:solidFill>
              <a:effectLst/>
              <a:latin typeface="+mj-lt"/>
              <a:ea typeface="Calibri" panose="020F0502020204030204" pitchFamily="34" charset="0"/>
              <a:cs typeface="Calibri" panose="020F0502020204030204" pitchFamily="34" charset="0"/>
            </a:endParaRPr>
          </a:p>
          <a:p>
            <a:pPr marL="0" indent="0">
              <a:lnSpc>
                <a:spcPct val="107000"/>
              </a:lnSpc>
              <a:spcAft>
                <a:spcPts val="800"/>
              </a:spcAft>
              <a:buNone/>
            </a:pPr>
            <a:r>
              <a:rPr lang="nl-NL" sz="3400" u="sng" kern="0" dirty="0">
                <a:solidFill>
                  <a:srgbClr val="000000"/>
                </a:solidFill>
                <a:latin typeface="Helvetica" panose="020B0604020202020204" pitchFamily="34" charset="0"/>
                <a:ea typeface="Calibri" panose="020F0502020204030204" pitchFamily="34" charset="0"/>
                <a:cs typeface="Helvetica" panose="020B0604020202020204" pitchFamily="34" charset="0"/>
              </a:rPr>
              <a:t>Case 1: Doelstelling lijkt bij voorbaat niet haalbaar</a:t>
            </a:r>
          </a:p>
          <a:p>
            <a:pPr marL="0" indent="0">
              <a:lnSpc>
                <a:spcPct val="107000"/>
              </a:lnSpc>
              <a:spcAft>
                <a:spcPts val="800"/>
              </a:spcAft>
              <a:buNone/>
            </a:pPr>
            <a:r>
              <a:rPr lang="nl-NL" sz="22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Een opdrachtgever stelt je een vraag een inspectie uit te voeren dat bedoeld is voor een duurzaamheidsadvies voor een bestaand gebouw. De opdrachtgever noemt hierbij een doelstelling, waarvan je op voorhand kunt vermoeden dat de technische en financiële haalbaarheid complex gaat worden.  </a:t>
            </a:r>
            <a:endParaRPr lang="nl-NL" sz="22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r>
              <a:rPr lang="nl-NL" sz="2200" b="1" i="1"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Is dit herkenbaar? </a:t>
            </a:r>
            <a:endParaRPr lang="nl-NL" sz="24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r>
              <a:rPr lang="nl-NL" sz="22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Je weet dat de opdrachtgever onnodige werkzaamheden laat uitvoeren. Aan de andere kant kun je het werk erg goed gebruiken.</a:t>
            </a:r>
          </a:p>
          <a:p>
            <a:pPr marL="0" indent="0">
              <a:lnSpc>
                <a:spcPct val="107000"/>
              </a:lnSpc>
              <a:spcAft>
                <a:spcPts val="800"/>
              </a:spcAft>
              <a:buNone/>
            </a:pPr>
            <a:r>
              <a:rPr lang="nl-NL" sz="22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rPr>
              <a:t>Hoe ga je hier mee om?</a:t>
            </a:r>
          </a:p>
          <a:p>
            <a:pPr marL="0" indent="0">
              <a:lnSpc>
                <a:spcPct val="107000"/>
              </a:lnSpc>
              <a:spcAft>
                <a:spcPts val="800"/>
              </a:spcAft>
              <a:buNone/>
            </a:pPr>
            <a:endParaRPr lang="nl-NL" sz="2200" b="1" i="1"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2200" kern="1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7432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D3968-AAA3-93FA-40E8-5F61C6C94237}"/>
              </a:ext>
            </a:extLst>
          </p:cNvPr>
          <p:cNvSpPr>
            <a:spLocks noGrp="1"/>
          </p:cNvSpPr>
          <p:nvPr>
            <p:ph type="title"/>
          </p:nvPr>
        </p:nvSpPr>
        <p:spPr/>
        <p:txBody>
          <a:bodyPr/>
          <a:lstStyle/>
          <a:p>
            <a:pPr algn="l"/>
            <a:r>
              <a:rPr lang="nl-NL" sz="3200" b="1" dirty="0">
                <a:solidFill>
                  <a:srgbClr val="48335F"/>
                </a:solidFill>
                <a:latin typeface="Arial Unicode MS"/>
              </a:rPr>
              <a:t>Pollvraag</a:t>
            </a:r>
          </a:p>
        </p:txBody>
      </p:sp>
      <p:sp>
        <p:nvSpPr>
          <p:cNvPr id="3" name="Tijdelijke aanduiding voor inhoud 2">
            <a:extLst>
              <a:ext uri="{FF2B5EF4-FFF2-40B4-BE49-F238E27FC236}">
                <a16:creationId xmlns:a16="http://schemas.microsoft.com/office/drawing/2014/main" id="{6C97810E-75F4-0BAC-3B97-624A2C1B81DB}"/>
              </a:ext>
            </a:extLst>
          </p:cNvPr>
          <p:cNvSpPr>
            <a:spLocks noGrp="1"/>
          </p:cNvSpPr>
          <p:nvPr>
            <p:ph idx="1"/>
          </p:nvPr>
        </p:nvSpPr>
        <p:spPr>
          <a:xfrm>
            <a:off x="609600" y="2195513"/>
            <a:ext cx="10972800" cy="4525963"/>
          </a:xfrm>
        </p:spPr>
        <p:txBody>
          <a:bodyPr>
            <a:normAutofit/>
          </a:bodyPr>
          <a:lstStyle/>
          <a:p>
            <a:pPr marL="0" indent="0">
              <a:lnSpc>
                <a:spcPct val="115000"/>
              </a:lnSpc>
              <a:buNone/>
            </a:pPr>
            <a:r>
              <a:rPr lang="nl-NL" sz="1800" b="1" dirty="0">
                <a:effectLst/>
                <a:latin typeface="Helvetica" panose="020B0604020202020204" pitchFamily="34" charset="0"/>
                <a:ea typeface="Cambria" panose="02040503050406030204" pitchFamily="18" charset="0"/>
              </a:rPr>
              <a:t>Vind je het van belang om de opdrachtgever voorafgaand aan de eindrapportage te informeren?</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Nee, want ik doe objectief mijn werk, en laat me niet </a:t>
            </a:r>
            <a:r>
              <a:rPr lang="nl-NL" sz="1800" dirty="0" err="1">
                <a:effectLst/>
                <a:latin typeface="Helvetica" panose="020B0604020202020204" pitchFamily="34" charset="0"/>
                <a:ea typeface="Cambria" panose="02040503050406030204" pitchFamily="18" charset="0"/>
              </a:rPr>
              <a:t>beinvloeden</a:t>
            </a:r>
            <a:endParaRPr lang="nl-NL" sz="1800" dirty="0">
              <a:effectLst/>
              <a:latin typeface="Helvetica" panose="020B0604020202020204" pitchFamily="34" charset="0"/>
              <a:ea typeface="Cambria" panose="02040503050406030204" pitchFamily="18" charset="0"/>
            </a:endParaRP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Dit kan van meerwaarde zijn als de situatie hier om vraagt</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Ja, want je kunt altijd onverwacht nog nuttige informatie ontvangen </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Ja want het helpt je om aan te sluiten bij het verwachtingspatroon</a:t>
            </a:r>
          </a:p>
          <a:p>
            <a:endParaRPr lang="nl-NL" dirty="0"/>
          </a:p>
        </p:txBody>
      </p:sp>
      <p:sp>
        <p:nvSpPr>
          <p:cNvPr id="4" name="Tijdelijke aanduiding voor voettekst 3">
            <a:extLst>
              <a:ext uri="{FF2B5EF4-FFF2-40B4-BE49-F238E27FC236}">
                <a16:creationId xmlns:a16="http://schemas.microsoft.com/office/drawing/2014/main" id="{1D99A68C-578A-4A91-20F7-887F39C9EA0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t>Sertum basistraining W&amp;R 2-11-2020</a:t>
            </a:r>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jdelijke aanduiding voor dianummer 4">
            <a:extLst>
              <a:ext uri="{FF2B5EF4-FFF2-40B4-BE49-F238E27FC236}">
                <a16:creationId xmlns:a16="http://schemas.microsoft.com/office/drawing/2014/main" id="{9F7725AC-3B89-95F0-7F2C-4C20B8A5D7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02A509-B5C1-4746-97A2-8759B6246FD3}"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603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18</a:t>
            </a:fld>
            <a:endParaRPr lang="nl-NL"/>
          </a:p>
        </p:txBody>
      </p:sp>
      <p:sp>
        <p:nvSpPr>
          <p:cNvPr id="6" name="Tekstvak 5">
            <a:extLst>
              <a:ext uri="{FF2B5EF4-FFF2-40B4-BE49-F238E27FC236}">
                <a16:creationId xmlns:a16="http://schemas.microsoft.com/office/drawing/2014/main" id="{C0A072B0-232F-EB16-BEC0-019764961E33}"/>
              </a:ext>
            </a:extLst>
          </p:cNvPr>
          <p:cNvSpPr txBox="1"/>
          <p:nvPr/>
        </p:nvSpPr>
        <p:spPr>
          <a:xfrm>
            <a:off x="609600" y="1307320"/>
            <a:ext cx="10619509" cy="5988242"/>
          </a:xfrm>
          <a:prstGeom prst="rect">
            <a:avLst/>
          </a:prstGeom>
          <a:noFill/>
        </p:spPr>
        <p:txBody>
          <a:bodyPr wrap="square">
            <a:spAutoFit/>
          </a:bodyPr>
          <a:lstStyle/>
          <a:p>
            <a:pPr>
              <a:lnSpc>
                <a:spcPct val="107000"/>
              </a:lnSpc>
              <a:spcAft>
                <a:spcPts val="800"/>
              </a:spcAft>
            </a:pPr>
            <a:r>
              <a:rPr lang="nl-NL" sz="3800" u="sng" kern="0" dirty="0">
                <a:solidFill>
                  <a:srgbClr val="000000"/>
                </a:solidFill>
                <a:effectLst/>
                <a:latin typeface="+mj-lt"/>
                <a:ea typeface="Calibri" panose="020F0502020204030204" pitchFamily="34" charset="0"/>
                <a:cs typeface="Calibri" panose="020F0502020204030204" pitchFamily="34" charset="0"/>
              </a:rPr>
              <a:t>Case 2: We hebben toch een protocol? </a:t>
            </a:r>
          </a:p>
          <a:p>
            <a:pPr>
              <a:lnSpc>
                <a:spcPct val="115000"/>
              </a:lnSpc>
            </a:pPr>
            <a:r>
              <a:rPr lang="nl-NL" sz="2000" kern="0" dirty="0">
                <a:solidFill>
                  <a:srgbClr val="000000"/>
                </a:solidFill>
                <a:latin typeface="Helvetica" panose="020B0604020202020204" pitchFamily="34" charset="0"/>
                <a:ea typeface="Calibri" panose="020F0502020204030204" pitchFamily="34" charset="0"/>
                <a:cs typeface="Helvetica" panose="020B0604020202020204" pitchFamily="34" charset="0"/>
              </a:rPr>
              <a:t>Verschillende organisaties, verschillende mensen, verschillende ideeën en verschillende verwachtingen. We spreken echt niet allemaal dezelfde taal. Als je vooraf niet voor iedereen heel duidelijk hebt hoe het resultaat eruit komt te zien is de kans niet zo groot dat het resultaat aansluit bij de verwachting. Een woningbeheerder heeft als opdrachtgever in een </a:t>
            </a:r>
            <a:r>
              <a:rPr lang="nl-NL" sz="2000" b="1" kern="0" dirty="0">
                <a:solidFill>
                  <a:srgbClr val="000000"/>
                </a:solidFill>
                <a:latin typeface="Helvetica" panose="020B0604020202020204" pitchFamily="34" charset="0"/>
                <a:ea typeface="Calibri" panose="020F0502020204030204" pitchFamily="34" charset="0"/>
                <a:cs typeface="Helvetica" panose="020B0604020202020204" pitchFamily="34" charset="0"/>
              </a:rPr>
              <a:t>protocol </a:t>
            </a:r>
            <a:r>
              <a:rPr lang="nl-NL" sz="2000" kern="0" dirty="0">
                <a:solidFill>
                  <a:srgbClr val="000000"/>
                </a:solidFill>
                <a:latin typeface="Helvetica" panose="020B0604020202020204" pitchFamily="34" charset="0"/>
                <a:ea typeface="Calibri" panose="020F0502020204030204" pitchFamily="34" charset="0"/>
                <a:cs typeface="Helvetica" panose="020B0604020202020204" pitchFamily="34" charset="0"/>
              </a:rPr>
              <a:t>vastgelegd hoe inspecties gedaan moeten worden en wat er opgeleverd moet worden en op welke manier. Men dacht dat dat duidelijk en compleet beschreven was. De partij die de inspecties uitvoert is al jaren dezelfde. Toch bleek bij een wisseling binnen het inspecteursteam dat er ruimte was voor interpretatie. Wat men kreeg was daarmee niet hetzelfde als wat de jaren ervoor was geleverd. Dus zelfs als partijen dezelfde blijven, kan de eigen menselijke kijkwijze toch voor een ander resultaat zorgen.</a:t>
            </a:r>
          </a:p>
          <a:p>
            <a:pPr>
              <a:lnSpc>
                <a:spcPct val="115000"/>
              </a:lnSpc>
            </a:pPr>
            <a:r>
              <a:rPr lang="nl-NL" sz="20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rPr>
              <a:t>					</a:t>
            </a:r>
          </a:p>
          <a:p>
            <a:pPr>
              <a:lnSpc>
                <a:spcPct val="115000"/>
              </a:lnSpc>
            </a:pPr>
            <a:r>
              <a:rPr lang="nl-NL" sz="2000" b="1" i="1" kern="0" dirty="0">
                <a:solidFill>
                  <a:srgbClr val="000000"/>
                </a:solidFill>
                <a:latin typeface="Helvetica" panose="020B0604020202020204" pitchFamily="34" charset="0"/>
                <a:ea typeface="Calibri" panose="020F0502020204030204" pitchFamily="34" charset="0"/>
                <a:cs typeface="Helvetica" panose="020B0604020202020204" pitchFamily="34" charset="0"/>
              </a:rPr>
              <a:t>						Heb jij voorbeelden van interpretatieverschillen?</a:t>
            </a:r>
          </a:p>
          <a:p>
            <a:pPr>
              <a:lnSpc>
                <a:spcPct val="115000"/>
              </a:lnSpc>
            </a:pPr>
            <a:endParaRPr lang="nl-NL" i="1" dirty="0">
              <a:solidFill>
                <a:srgbClr val="365F91"/>
              </a:solidFill>
              <a:latin typeface="Helvetica" panose="020B0604020202020204" pitchFamily="34" charset="0"/>
              <a:ea typeface="Cambria" panose="02040503050406030204" pitchFamily="18" charset="0"/>
            </a:endParaRPr>
          </a:p>
          <a:p>
            <a:pPr>
              <a:lnSpc>
                <a:spcPct val="115000"/>
              </a:lnSpc>
            </a:pPr>
            <a:endParaRPr lang="nl-NL" sz="1800" dirty="0">
              <a:effectLst/>
              <a:latin typeface="Helvetica" panose="020B0604020202020204" pitchFamily="34" charset="0"/>
              <a:ea typeface="Cambria" panose="02040503050406030204" pitchFamily="18" charset="0"/>
            </a:endParaRPr>
          </a:p>
          <a:p>
            <a:pPr>
              <a:lnSpc>
                <a:spcPct val="107000"/>
              </a:lnSpc>
              <a:spcAft>
                <a:spcPts val="800"/>
              </a:spcAft>
            </a:pPr>
            <a:endParaRPr lang="nl-NL" sz="1800" kern="0" dirty="0">
              <a:solidFill>
                <a:srgbClr val="000000"/>
              </a:solidFill>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379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 2</a:t>
            </a:r>
          </a:p>
        </p:txBody>
      </p:sp>
      <p:sp>
        <p:nvSpPr>
          <p:cNvPr id="3" name="Tijdelijke aanduiding voor inhoud 2">
            <a:extLst>
              <a:ext uri="{FF2B5EF4-FFF2-40B4-BE49-F238E27FC236}">
                <a16:creationId xmlns:a16="http://schemas.microsoft.com/office/drawing/2014/main" id="{BB66D04B-D1C2-BCEF-F5C1-14BDF869F4F7}"/>
              </a:ext>
            </a:extLst>
          </p:cNvPr>
          <p:cNvSpPr>
            <a:spLocks noGrp="1"/>
          </p:cNvSpPr>
          <p:nvPr>
            <p:ph idx="1"/>
          </p:nvPr>
        </p:nvSpPr>
        <p:spPr>
          <a:xfrm>
            <a:off x="609600" y="1257301"/>
            <a:ext cx="10972800" cy="4525963"/>
          </a:xfrm>
        </p:spPr>
        <p:txBody>
          <a:bodyPr>
            <a:normAutofit/>
          </a:bodyPr>
          <a:lstStyle/>
          <a:p>
            <a:pPr marL="0" indent="0">
              <a:lnSpc>
                <a:spcPct val="107000"/>
              </a:lnSpc>
              <a:spcAft>
                <a:spcPts val="800"/>
              </a:spcAft>
              <a:buNone/>
            </a:pPr>
            <a:endParaRPr lang="nl-NL" b="1" i="1"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nl-NL" b="1" i="1" kern="0" dirty="0">
                <a:solidFill>
                  <a:srgbClr val="000000"/>
                </a:solidFill>
                <a:latin typeface="Calibri" panose="020F0502020204030204" pitchFamily="34" charset="0"/>
                <a:ea typeface="Calibri" panose="020F0502020204030204" pitchFamily="34" charset="0"/>
                <a:cs typeface="Calibri" panose="020F0502020204030204" pitchFamily="34" charset="0"/>
              </a:rPr>
              <a:t>Kun je voorbeelden noemen van interpretatieverschillen?</a:t>
            </a:r>
          </a:p>
          <a:p>
            <a:pPr marL="0" indent="0">
              <a:lnSpc>
                <a:spcPct val="115000"/>
              </a:lnSpc>
              <a:buNone/>
            </a:pPr>
            <a:endParaRPr lang="nl-NL" dirty="0"/>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19</a:t>
            </a:fld>
            <a:endParaRPr lang="nl-NL"/>
          </a:p>
        </p:txBody>
      </p:sp>
    </p:spTree>
    <p:extLst>
      <p:ext uri="{BB962C8B-B14F-4D97-AF65-F5344CB8AC3E}">
        <p14:creationId xmlns:p14="http://schemas.microsoft.com/office/powerpoint/2010/main" val="75411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ED8FB-9218-4F8A-9B08-D9F0E2C17575}"/>
              </a:ext>
            </a:extLst>
          </p:cNvPr>
          <p:cNvSpPr>
            <a:spLocks noGrp="1"/>
          </p:cNvSpPr>
          <p:nvPr>
            <p:ph type="title"/>
          </p:nvPr>
        </p:nvSpPr>
        <p:spPr>
          <a:xfrm>
            <a:off x="2105103" y="342107"/>
            <a:ext cx="7417835" cy="1143000"/>
          </a:xfrm>
        </p:spPr>
        <p:txBody>
          <a:bodyPr>
            <a:normAutofit/>
          </a:bodyPr>
          <a:lstStyle/>
          <a:p>
            <a:pPr algn="l"/>
            <a:r>
              <a:rPr lang="nl-NL" sz="3200" b="1" dirty="0">
                <a:solidFill>
                  <a:srgbClr val="48335F"/>
                </a:solidFill>
                <a:latin typeface="Arial Unicode MS"/>
              </a:rPr>
              <a:t>Welkom en introductie </a:t>
            </a:r>
            <a:r>
              <a:rPr lang="nl-NL" sz="3200" b="1" dirty="0" err="1">
                <a:solidFill>
                  <a:srgbClr val="48335F"/>
                </a:solidFill>
                <a:latin typeface="Arial Unicode MS"/>
              </a:rPr>
              <a:t>GoToTraining</a:t>
            </a:r>
            <a:endParaRPr lang="nl-NL" sz="3200" b="1" dirty="0"/>
          </a:p>
        </p:txBody>
      </p:sp>
      <p:sp>
        <p:nvSpPr>
          <p:cNvPr id="3" name="Tijdelijke aanduiding voor inhoud 2">
            <a:extLst>
              <a:ext uri="{FF2B5EF4-FFF2-40B4-BE49-F238E27FC236}">
                <a16:creationId xmlns:a16="http://schemas.microsoft.com/office/drawing/2014/main" id="{0DFD50FB-3432-428E-8984-35B4032D7315}"/>
              </a:ext>
            </a:extLst>
          </p:cNvPr>
          <p:cNvSpPr>
            <a:spLocks noGrp="1"/>
          </p:cNvSpPr>
          <p:nvPr>
            <p:ph idx="1"/>
          </p:nvPr>
        </p:nvSpPr>
        <p:spPr>
          <a:xfrm>
            <a:off x="1981201" y="1600201"/>
            <a:ext cx="7262037" cy="1828800"/>
          </a:xfrm>
        </p:spPr>
        <p:txBody>
          <a:bodyPr>
            <a:normAutofit fontScale="70000" lnSpcReduction="20000"/>
          </a:bodyPr>
          <a:lstStyle/>
          <a:p>
            <a:r>
              <a:rPr lang="nl-NL" sz="2400" dirty="0"/>
              <a:t>Beeld en geluid? Kitty helpt je 085 4011870</a:t>
            </a:r>
          </a:p>
          <a:p>
            <a:r>
              <a:rPr lang="nl-NL" sz="2400" b="1" dirty="0"/>
              <a:t>Svp microfoon en camera uitzetten</a:t>
            </a:r>
          </a:p>
          <a:p>
            <a:r>
              <a:rPr lang="nl-NL" sz="2400" dirty="0"/>
              <a:t>Interactie </a:t>
            </a:r>
          </a:p>
          <a:p>
            <a:pPr lvl="1"/>
            <a:r>
              <a:rPr lang="nl-NL" sz="2000" dirty="0"/>
              <a:t>Gebruik CHAT functie</a:t>
            </a:r>
            <a:endParaRPr lang="nl-NL" sz="1600" dirty="0"/>
          </a:p>
          <a:p>
            <a:pPr lvl="1"/>
            <a:r>
              <a:rPr lang="nl-NL" sz="2000" dirty="0"/>
              <a:t>Handopsteken</a:t>
            </a:r>
          </a:p>
          <a:p>
            <a:r>
              <a:rPr lang="nl-NL" sz="2400" dirty="0"/>
              <a:t>Documenten kun je downloaden via de button “</a:t>
            </a:r>
            <a:r>
              <a:rPr lang="nl-NL" sz="2400" dirty="0" err="1"/>
              <a:t>Materials</a:t>
            </a:r>
            <a:r>
              <a:rPr lang="nl-NL" sz="2400" dirty="0"/>
              <a:t>” of via de Sertum archiefpagina</a:t>
            </a:r>
          </a:p>
          <a:p>
            <a:endParaRPr lang="nl-NL" sz="2400" dirty="0"/>
          </a:p>
          <a:p>
            <a:pPr marL="0" indent="0">
              <a:buNone/>
            </a:pPr>
            <a:endParaRPr lang="nl-NL" sz="2400" dirty="0"/>
          </a:p>
        </p:txBody>
      </p:sp>
      <p:sp>
        <p:nvSpPr>
          <p:cNvPr id="5" name="Tijdelijke aanduiding voor dianummer 1">
            <a:extLst>
              <a:ext uri="{FF2B5EF4-FFF2-40B4-BE49-F238E27FC236}">
                <a16:creationId xmlns:a16="http://schemas.microsoft.com/office/drawing/2014/main" id="{BB442514-9924-4B5B-BAEB-F5FD40FA0111}"/>
              </a:ext>
            </a:extLst>
          </p:cNvPr>
          <p:cNvSpPr>
            <a:spLocks noGrp="1"/>
          </p:cNvSpPr>
          <p:nvPr>
            <p:ph type="sldNum" sz="quarter" idx="12"/>
          </p:nvPr>
        </p:nvSpPr>
        <p:spPr>
          <a:xfrm>
            <a:off x="8077200" y="6356351"/>
            <a:ext cx="2133600" cy="365125"/>
          </a:xfrm>
        </p:spPr>
        <p:txBody>
          <a:bodyPr/>
          <a:lstStyle/>
          <a:p>
            <a:pPr defTabSz="457200"/>
            <a:fld id="{3CD57F89-DD1A-45A1-9A7E-67D215D19ACC}" type="slidenum">
              <a:rPr lang="nl-NL">
                <a:solidFill>
                  <a:prstClr val="black">
                    <a:tint val="75000"/>
                  </a:prstClr>
                </a:solidFill>
                <a:latin typeface="Calibri"/>
              </a:rPr>
              <a:pPr defTabSz="457200"/>
              <a:t>2</a:t>
            </a:fld>
            <a:endParaRPr lang="nl-NL" dirty="0">
              <a:solidFill>
                <a:prstClr val="black">
                  <a:tint val="75000"/>
                </a:prstClr>
              </a:solidFill>
              <a:latin typeface="Calibri"/>
            </a:endParaRPr>
          </a:p>
        </p:txBody>
      </p:sp>
      <p:pic>
        <p:nvPicPr>
          <p:cNvPr id="4" name="Afbeelding 3">
            <a:extLst>
              <a:ext uri="{FF2B5EF4-FFF2-40B4-BE49-F238E27FC236}">
                <a16:creationId xmlns:a16="http://schemas.microsoft.com/office/drawing/2014/main" id="{ECDBE062-1542-1A0A-DEF9-F29D598414F7}"/>
              </a:ext>
            </a:extLst>
          </p:cNvPr>
          <p:cNvPicPr>
            <a:picLocks noChangeAspect="1"/>
          </p:cNvPicPr>
          <p:nvPr/>
        </p:nvPicPr>
        <p:blipFill>
          <a:blip r:embed="rId2"/>
          <a:stretch>
            <a:fillRect/>
          </a:stretch>
        </p:blipFill>
        <p:spPr>
          <a:xfrm>
            <a:off x="234023" y="5571090"/>
            <a:ext cx="4818943" cy="1150387"/>
          </a:xfrm>
          <a:prstGeom prst="rect">
            <a:avLst/>
          </a:prstGeom>
        </p:spPr>
      </p:pic>
    </p:spTree>
    <p:extLst>
      <p:ext uri="{BB962C8B-B14F-4D97-AF65-F5344CB8AC3E}">
        <p14:creationId xmlns:p14="http://schemas.microsoft.com/office/powerpoint/2010/main" val="51430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D3968-AAA3-93FA-40E8-5F61C6C94237}"/>
              </a:ext>
            </a:extLst>
          </p:cNvPr>
          <p:cNvSpPr>
            <a:spLocks noGrp="1"/>
          </p:cNvSpPr>
          <p:nvPr>
            <p:ph type="title"/>
          </p:nvPr>
        </p:nvSpPr>
        <p:spPr/>
        <p:txBody>
          <a:bodyPr/>
          <a:lstStyle/>
          <a:p>
            <a:pPr algn="l"/>
            <a:r>
              <a:rPr lang="nl-NL" sz="3200" b="1" dirty="0">
                <a:solidFill>
                  <a:srgbClr val="48335F"/>
                </a:solidFill>
                <a:latin typeface="Arial Unicode MS"/>
              </a:rPr>
              <a:t>Pollvraag</a:t>
            </a:r>
          </a:p>
        </p:txBody>
      </p:sp>
      <p:sp>
        <p:nvSpPr>
          <p:cNvPr id="3" name="Tijdelijke aanduiding voor inhoud 2">
            <a:extLst>
              <a:ext uri="{FF2B5EF4-FFF2-40B4-BE49-F238E27FC236}">
                <a16:creationId xmlns:a16="http://schemas.microsoft.com/office/drawing/2014/main" id="{6C97810E-75F4-0BAC-3B97-624A2C1B81DB}"/>
              </a:ext>
            </a:extLst>
          </p:cNvPr>
          <p:cNvSpPr>
            <a:spLocks noGrp="1"/>
          </p:cNvSpPr>
          <p:nvPr>
            <p:ph idx="1"/>
          </p:nvPr>
        </p:nvSpPr>
        <p:spPr/>
        <p:txBody>
          <a:bodyPr>
            <a:normAutofit/>
          </a:bodyPr>
          <a:lstStyle/>
          <a:p>
            <a:pPr marL="0" indent="0">
              <a:lnSpc>
                <a:spcPct val="115000"/>
              </a:lnSpc>
              <a:buNone/>
            </a:pPr>
            <a:r>
              <a:rPr lang="nl-NL" sz="1800" b="1" dirty="0">
                <a:effectLst/>
                <a:latin typeface="Helvetica" panose="020B0604020202020204" pitchFamily="34" charset="0"/>
                <a:ea typeface="Cambria" panose="02040503050406030204" pitchFamily="18" charset="0"/>
              </a:rPr>
              <a:t>Moet je als inspecteur ook adviesvaardigheden hebben?</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Nee, als je gekwalificeerd bent op basis van NEN 2767 hoef je alleen een rapport te maken op basis van deze norm</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Nee, maar het is wel handig omdat opdrachtgevers vaak niet weten wat de norm inhoudt</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Ja, om vast te kunnen stellen wat de randvoorwaarden van je opdracht zijn </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Ja, want het kan je helpen om de inspectie aan te laten sluiten bij de verwachtingen van je opdrachtgever</a:t>
            </a:r>
          </a:p>
          <a:p>
            <a:endParaRPr lang="nl-NL" dirty="0"/>
          </a:p>
        </p:txBody>
      </p:sp>
      <p:sp>
        <p:nvSpPr>
          <p:cNvPr id="4" name="Tijdelijke aanduiding voor voettekst 3">
            <a:extLst>
              <a:ext uri="{FF2B5EF4-FFF2-40B4-BE49-F238E27FC236}">
                <a16:creationId xmlns:a16="http://schemas.microsoft.com/office/drawing/2014/main" id="{1D99A68C-578A-4A91-20F7-887F39C9EA0E}"/>
              </a:ext>
            </a:extLst>
          </p:cNvPr>
          <p:cNvSpPr>
            <a:spLocks noGrp="1"/>
          </p:cNvSpPr>
          <p:nvPr>
            <p:ph type="ftr" sz="quarter" idx="11"/>
          </p:nvPr>
        </p:nvSpPr>
        <p:spPr/>
        <p:txBody>
          <a:bodyPr/>
          <a:lstStyle/>
          <a:p>
            <a:r>
              <a:rPr lang="pt-BR"/>
              <a:t>Sertum basistraining W&amp;R 2-11-2020</a:t>
            </a:r>
            <a:endParaRPr lang="nl-NL"/>
          </a:p>
        </p:txBody>
      </p:sp>
      <p:sp>
        <p:nvSpPr>
          <p:cNvPr id="5" name="Tijdelijke aanduiding voor dianummer 4">
            <a:extLst>
              <a:ext uri="{FF2B5EF4-FFF2-40B4-BE49-F238E27FC236}">
                <a16:creationId xmlns:a16="http://schemas.microsoft.com/office/drawing/2014/main" id="{9F7725AC-3B89-95F0-7F2C-4C20B8A5D7CB}"/>
              </a:ext>
            </a:extLst>
          </p:cNvPr>
          <p:cNvSpPr>
            <a:spLocks noGrp="1"/>
          </p:cNvSpPr>
          <p:nvPr>
            <p:ph type="sldNum" sz="quarter" idx="12"/>
          </p:nvPr>
        </p:nvSpPr>
        <p:spPr/>
        <p:txBody>
          <a:bodyPr/>
          <a:lstStyle/>
          <a:p>
            <a:fld id="{8102A509-B5C1-4746-97A2-8759B6246FD3}" type="slidenum">
              <a:rPr lang="nl-NL" smtClean="0"/>
              <a:t>20</a:t>
            </a:fld>
            <a:endParaRPr lang="nl-NL"/>
          </a:p>
        </p:txBody>
      </p:sp>
    </p:spTree>
    <p:extLst>
      <p:ext uri="{BB962C8B-B14F-4D97-AF65-F5344CB8AC3E}">
        <p14:creationId xmlns:p14="http://schemas.microsoft.com/office/powerpoint/2010/main" val="149558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 3</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21</a:t>
            </a:fld>
            <a:endParaRPr lang="nl-NL"/>
          </a:p>
        </p:txBody>
      </p:sp>
      <p:sp>
        <p:nvSpPr>
          <p:cNvPr id="6" name="Tijdelijke aanduiding voor inhoud 5">
            <a:extLst>
              <a:ext uri="{FF2B5EF4-FFF2-40B4-BE49-F238E27FC236}">
                <a16:creationId xmlns:a16="http://schemas.microsoft.com/office/drawing/2014/main" id="{541607D4-D996-B38F-9889-440DEFE990A7}"/>
              </a:ext>
            </a:extLst>
          </p:cNvPr>
          <p:cNvSpPr>
            <a:spLocks noGrp="1"/>
          </p:cNvSpPr>
          <p:nvPr>
            <p:ph idx="1"/>
          </p:nvPr>
        </p:nvSpPr>
        <p:spPr>
          <a:xfrm>
            <a:off x="609600" y="719209"/>
            <a:ext cx="10972800" cy="4525963"/>
          </a:xfrm>
        </p:spPr>
        <p:txBody>
          <a:bodyPr>
            <a:normAutofit fontScale="25000" lnSpcReduction="20000"/>
          </a:bodyPr>
          <a:lstStyle/>
          <a:p>
            <a:pPr marL="0" indent="0">
              <a:lnSpc>
                <a:spcPct val="107000"/>
              </a:lnSpc>
              <a:spcAft>
                <a:spcPts val="800"/>
              </a:spcAft>
              <a:buNone/>
            </a:pPr>
            <a:endParaRPr lang="nl-NL" sz="15200" u="sng" kern="0" dirty="0">
              <a:solidFill>
                <a:srgbClr val="000000"/>
              </a:solidFill>
              <a:latin typeface="+mj-lt"/>
              <a:ea typeface="Calibri" panose="020F0502020204030204" pitchFamily="34" charset="0"/>
              <a:cs typeface="Calibri" panose="020F0502020204030204" pitchFamily="34" charset="0"/>
            </a:endParaRPr>
          </a:p>
          <a:p>
            <a:pPr marL="0" indent="0">
              <a:lnSpc>
                <a:spcPct val="107000"/>
              </a:lnSpc>
              <a:spcAft>
                <a:spcPts val="800"/>
              </a:spcAft>
              <a:buNone/>
            </a:pPr>
            <a:r>
              <a:rPr lang="nl-NL" sz="15200" u="sng" kern="0" dirty="0">
                <a:solidFill>
                  <a:srgbClr val="000000"/>
                </a:solidFill>
                <a:latin typeface="Helvetica" panose="020B0604020202020204" pitchFamily="34" charset="0"/>
                <a:ea typeface="Calibri" panose="020F0502020204030204" pitchFamily="34" charset="0"/>
                <a:cs typeface="Calibri" panose="020F0502020204030204" pitchFamily="34" charset="0"/>
              </a:rPr>
              <a:t>Case 3: Wisseling van de wacht</a:t>
            </a:r>
          </a:p>
          <a:p>
            <a:pPr marL="0" indent="0">
              <a:lnSpc>
                <a:spcPct val="107000"/>
              </a:lnSpc>
              <a:spcAft>
                <a:spcPts val="800"/>
              </a:spcAft>
              <a:buNone/>
            </a:pPr>
            <a:r>
              <a:rPr lang="nl-NL" sz="8000" kern="0" dirty="0">
                <a:solidFill>
                  <a:srgbClr val="000000"/>
                </a:solidFill>
                <a:effectLst/>
                <a:latin typeface="Helvetica" panose="020B0604020202020204" pitchFamily="34" charset="0"/>
                <a:ea typeface="Calibri" panose="020F0502020204030204" pitchFamily="34" charset="0"/>
                <a:cs typeface="Calibri" panose="020F0502020204030204" pitchFamily="34" charset="0"/>
              </a:rPr>
              <a:t>Een opdrachtgever vraagt je een inspectie uit te voeren en advies op te stellen voor onderhoud aan een complex gebouw, dat nog maar een beperkte rest-exploitatie kent. Het lastige is dat dit gebouw oud is, veel achterstallig onderhoud kent en dat veel zaken aan vervanging toe zijn. </a:t>
            </a:r>
          </a:p>
          <a:p>
            <a:pPr marL="0" indent="0">
              <a:lnSpc>
                <a:spcPct val="107000"/>
              </a:lnSpc>
              <a:spcAft>
                <a:spcPts val="800"/>
              </a:spcAft>
              <a:buNone/>
            </a:pPr>
            <a:r>
              <a:rPr lang="nl-NL" sz="8000" kern="0" dirty="0">
                <a:solidFill>
                  <a:srgbClr val="000000"/>
                </a:solidFill>
                <a:effectLst/>
                <a:latin typeface="Helvetica" panose="020B0604020202020204" pitchFamily="34" charset="0"/>
                <a:ea typeface="Calibri" panose="020F0502020204030204" pitchFamily="34" charset="0"/>
                <a:cs typeface="Calibri" panose="020F0502020204030204" pitchFamily="34" charset="0"/>
              </a:rPr>
              <a:t>Je stelt voor om op locatie af te spreken met je opdrachtgever om vraagstelling en voorstel voor aanpak goed door te spreken. Dit leidt tot een plan van aanpak</a:t>
            </a:r>
            <a:r>
              <a:rPr lang="nl-NL" sz="8000" kern="0" dirty="0">
                <a:solidFill>
                  <a:srgbClr val="000000"/>
                </a:solidFill>
                <a:latin typeface="Helvetica" panose="020B0604020202020204" pitchFamily="34" charset="0"/>
                <a:ea typeface="Calibri" panose="020F0502020204030204" pitchFamily="34" charset="0"/>
                <a:cs typeface="Calibri" panose="020F0502020204030204" pitchFamily="34" charset="0"/>
              </a:rPr>
              <a:t>. </a:t>
            </a:r>
            <a:r>
              <a:rPr lang="nl-NL" sz="8000" kern="0" dirty="0">
                <a:solidFill>
                  <a:srgbClr val="000000"/>
                </a:solidFill>
                <a:effectLst/>
                <a:latin typeface="Helvetica" panose="020B0604020202020204" pitchFamily="34" charset="0"/>
                <a:ea typeface="Calibri" panose="020F0502020204030204" pitchFamily="34" charset="0"/>
                <a:cs typeface="Calibri" panose="020F0502020204030204" pitchFamily="34" charset="0"/>
              </a:rPr>
              <a:t>Dit wordt goedgekeurd en je voert het onderzoek naar tevredenheid uit. Jouw contactpersoon vertrekt echter en zijn opvolger gaat met jouw advies verder aan de slag. Deze blijkt moeite te hebben met de gekozen aanpak en het uiteindelijk opgestelde advies. Jij geeft aan dat de aanpak gemotiveerd en vastgesteld is als uitgangspunt. De reactie van de opvolger is echter dat je een andere aanpak had moeten voorstellen. </a:t>
            </a:r>
            <a:endParaRPr lang="nl-NL" sz="8000" kern="100" dirty="0">
              <a:effectLst/>
              <a:latin typeface="Helvetica"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8000" b="1" i="1" kern="0" dirty="0">
                <a:solidFill>
                  <a:srgbClr val="000000"/>
                </a:solidFill>
                <a:effectLst/>
                <a:latin typeface="Helvetica" panose="020B0604020202020204" pitchFamily="34" charset="0"/>
                <a:ea typeface="Calibri" panose="020F0502020204030204" pitchFamily="34" charset="0"/>
                <a:cs typeface="Calibri" panose="020F0502020204030204" pitchFamily="34" charset="0"/>
              </a:rPr>
              <a:t>Welke momenten herken je waar de training Stakeholdermanagement van pas komt?</a:t>
            </a:r>
            <a:r>
              <a:rPr lang="nl-NL" sz="8000" kern="0" dirty="0">
                <a:solidFill>
                  <a:srgbClr val="000000"/>
                </a:solidFill>
                <a:effectLst/>
                <a:latin typeface="Helvetica" panose="020B0604020202020204" pitchFamily="34" charset="0"/>
                <a:ea typeface="Calibri" panose="020F0502020204030204" pitchFamily="34" charset="0"/>
                <a:cs typeface="Calibri" panose="020F0502020204030204" pitchFamily="34" charset="0"/>
              </a:rPr>
              <a:t> </a:t>
            </a:r>
            <a:endParaRPr lang="nl-NL" sz="4400" kern="1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34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 3</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22</a:t>
            </a:fld>
            <a:endParaRPr lang="nl-NL"/>
          </a:p>
        </p:txBody>
      </p:sp>
      <p:sp>
        <p:nvSpPr>
          <p:cNvPr id="6" name="Tijdelijke aanduiding voor inhoud 5">
            <a:extLst>
              <a:ext uri="{FF2B5EF4-FFF2-40B4-BE49-F238E27FC236}">
                <a16:creationId xmlns:a16="http://schemas.microsoft.com/office/drawing/2014/main" id="{541607D4-D996-B38F-9889-440DEFE990A7}"/>
              </a:ext>
            </a:extLst>
          </p:cNvPr>
          <p:cNvSpPr>
            <a:spLocks noGrp="1"/>
          </p:cNvSpPr>
          <p:nvPr>
            <p:ph idx="1"/>
          </p:nvPr>
        </p:nvSpPr>
        <p:spPr>
          <a:xfrm>
            <a:off x="609600" y="1020545"/>
            <a:ext cx="10972800" cy="4525963"/>
          </a:xfrm>
        </p:spPr>
        <p:txBody>
          <a:bodyPr>
            <a:normAutofit fontScale="32500" lnSpcReduction="20000"/>
          </a:bodyPr>
          <a:lstStyle/>
          <a:p>
            <a:pPr marL="0" indent="0">
              <a:lnSpc>
                <a:spcPct val="107000"/>
              </a:lnSpc>
              <a:spcAft>
                <a:spcPts val="800"/>
              </a:spcAft>
              <a:buNone/>
            </a:pPr>
            <a:endParaRPr lang="nl-NL" sz="11700" u="sng" kern="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r>
              <a:rPr lang="nl-NL" sz="15200" u="sng" kern="0" dirty="0">
                <a:solidFill>
                  <a:srgbClr val="000000"/>
                </a:solidFill>
                <a:latin typeface="Helvetica" panose="020B0604020202020204" pitchFamily="34" charset="0"/>
                <a:ea typeface="Calibri" panose="020F0502020204030204" pitchFamily="34" charset="0"/>
                <a:cs typeface="Helvetica" panose="020B0604020202020204" pitchFamily="34" charset="0"/>
              </a:rPr>
              <a:t>Case 3: Wisseling van de wacht</a:t>
            </a: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Eerste prille vraagstelling </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Afspraak die je ter plaatse maakt</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Offerte met bijgevoegd plan van aanpak</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Uitvoering van het onderzoek</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spcAft>
                <a:spcPts val="800"/>
              </a:spcAft>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Afronding en evaluatie van de opdracht</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35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lstStyle/>
          <a:p>
            <a:r>
              <a:rPr lang="nl-NL" sz="3200" b="1" dirty="0">
                <a:solidFill>
                  <a:srgbClr val="48335F"/>
                </a:solidFill>
                <a:latin typeface="Arial Unicode MS"/>
              </a:rPr>
              <a:t>Praktijkcasus 3</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23</a:t>
            </a:fld>
            <a:endParaRPr lang="nl-NL"/>
          </a:p>
        </p:txBody>
      </p:sp>
      <p:sp>
        <p:nvSpPr>
          <p:cNvPr id="6" name="Tijdelijke aanduiding voor inhoud 5">
            <a:extLst>
              <a:ext uri="{FF2B5EF4-FFF2-40B4-BE49-F238E27FC236}">
                <a16:creationId xmlns:a16="http://schemas.microsoft.com/office/drawing/2014/main" id="{541607D4-D996-B38F-9889-440DEFE990A7}"/>
              </a:ext>
            </a:extLst>
          </p:cNvPr>
          <p:cNvSpPr>
            <a:spLocks noGrp="1"/>
          </p:cNvSpPr>
          <p:nvPr>
            <p:ph idx="1"/>
          </p:nvPr>
        </p:nvSpPr>
        <p:spPr>
          <a:xfrm>
            <a:off x="609600" y="1020545"/>
            <a:ext cx="10972800" cy="4525963"/>
          </a:xfrm>
        </p:spPr>
        <p:txBody>
          <a:bodyPr>
            <a:normAutofit fontScale="32500" lnSpcReduction="20000"/>
          </a:bodyPr>
          <a:lstStyle/>
          <a:p>
            <a:pPr marL="0" indent="0">
              <a:lnSpc>
                <a:spcPct val="107000"/>
              </a:lnSpc>
              <a:spcAft>
                <a:spcPts val="800"/>
              </a:spcAft>
              <a:buNone/>
            </a:pPr>
            <a:endParaRPr lang="nl-NL" sz="11700" u="sng" kern="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r>
              <a:rPr lang="nl-NL" sz="15200" u="sng" kern="0" dirty="0">
                <a:solidFill>
                  <a:srgbClr val="000000"/>
                </a:solidFill>
                <a:latin typeface="Helvetica" panose="020B0604020202020204" pitchFamily="34" charset="0"/>
                <a:ea typeface="Calibri" panose="020F0502020204030204" pitchFamily="34" charset="0"/>
                <a:cs typeface="Helvetica" panose="020B0604020202020204" pitchFamily="34" charset="0"/>
              </a:rPr>
              <a:t>Case 3: Wisseling van de wacht</a:t>
            </a: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Eerste prille vraagstelling </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Afspraak die je ter plaatse maakt</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Offerte met bijgevoegd plan van aanpak</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Uitvoering van het onderzoek</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spcAft>
                <a:spcPts val="800"/>
              </a:spcAft>
              <a:buFont typeface="Symbol" panose="05050102010706020507" pitchFamily="18" charset="2"/>
              <a:buChar char=""/>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Afronding en evaluatie van de opdracht</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r>
              <a:rPr lang="nl-NL" sz="8000"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r>
              <a:rPr lang="nl-NL" sz="8000" b="1" i="1" kern="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Hoe ga je om met je nieuwe opdrachtgever? </a:t>
            </a:r>
            <a:r>
              <a:rPr lang="nl-NL" sz="8000" b="1" kern="100" dirty="0">
                <a:effectLst/>
                <a:latin typeface="Helvetica" panose="020B0604020202020204" pitchFamily="34" charset="0"/>
                <a:ea typeface="Calibri" panose="020F0502020204030204" pitchFamily="34" charset="0"/>
                <a:cs typeface="Helvetica" panose="020B0604020202020204" pitchFamily="34" charset="0"/>
              </a:rPr>
              <a:t> </a:t>
            </a:r>
            <a:endParaRPr lang="nl-NL" sz="80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nSpc>
                <a:spcPct val="107000"/>
              </a:lnSpc>
              <a:spcAft>
                <a:spcPts val="800"/>
              </a:spcAft>
              <a:buNone/>
            </a:pPr>
            <a:endParaRPr lang="nl-NL"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21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D3968-AAA3-93FA-40E8-5F61C6C94237}"/>
              </a:ext>
            </a:extLst>
          </p:cNvPr>
          <p:cNvSpPr>
            <a:spLocks noGrp="1"/>
          </p:cNvSpPr>
          <p:nvPr>
            <p:ph type="title"/>
          </p:nvPr>
        </p:nvSpPr>
        <p:spPr/>
        <p:txBody>
          <a:bodyPr/>
          <a:lstStyle/>
          <a:p>
            <a:pPr algn="l"/>
            <a:r>
              <a:rPr lang="nl-NL" sz="3200" b="1" dirty="0" err="1">
                <a:solidFill>
                  <a:srgbClr val="48335F"/>
                </a:solidFill>
                <a:latin typeface="Arial Unicode MS"/>
              </a:rPr>
              <a:t>Toetsvraag</a:t>
            </a:r>
            <a:endParaRPr lang="nl-NL" sz="3200" b="1" dirty="0">
              <a:solidFill>
                <a:srgbClr val="48335F"/>
              </a:solidFill>
              <a:latin typeface="Arial Unicode MS"/>
            </a:endParaRPr>
          </a:p>
        </p:txBody>
      </p:sp>
      <p:sp>
        <p:nvSpPr>
          <p:cNvPr id="3" name="Tijdelijke aanduiding voor inhoud 2">
            <a:extLst>
              <a:ext uri="{FF2B5EF4-FFF2-40B4-BE49-F238E27FC236}">
                <a16:creationId xmlns:a16="http://schemas.microsoft.com/office/drawing/2014/main" id="{6C97810E-75F4-0BAC-3B97-624A2C1B81DB}"/>
              </a:ext>
            </a:extLst>
          </p:cNvPr>
          <p:cNvSpPr>
            <a:spLocks noGrp="1"/>
          </p:cNvSpPr>
          <p:nvPr>
            <p:ph idx="1"/>
          </p:nvPr>
        </p:nvSpPr>
        <p:spPr/>
        <p:txBody>
          <a:bodyPr>
            <a:normAutofit/>
          </a:bodyPr>
          <a:lstStyle/>
          <a:p>
            <a:pPr marL="0" indent="0">
              <a:lnSpc>
                <a:spcPct val="115000"/>
              </a:lnSpc>
              <a:buNone/>
            </a:pPr>
            <a:r>
              <a:rPr lang="nl-NL" sz="1800" b="1" dirty="0">
                <a:effectLst/>
                <a:latin typeface="Helvetica" panose="020B0604020202020204" pitchFamily="34" charset="0"/>
                <a:ea typeface="Cambria" panose="02040503050406030204" pitchFamily="18" charset="0"/>
              </a:rPr>
              <a:t>Stakeholdermanagement </a:t>
            </a:r>
            <a:endParaRPr lang="nl-NL" sz="1800" dirty="0">
              <a:effectLst/>
              <a:latin typeface="Helvetica" panose="020B0604020202020204" pitchFamily="34" charset="0"/>
              <a:ea typeface="Cambria" panose="02040503050406030204" pitchFamily="18" charset="0"/>
            </a:endParaRP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Gaat over afwegen van het eigen belang tegen dat van de ander</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Is een verplichting voor elke inspecteur </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Is essentieel voor zelfstandig inspecteurs</a:t>
            </a:r>
          </a:p>
          <a:p>
            <a:pPr marL="342900" lvl="0" indent="-342900">
              <a:lnSpc>
                <a:spcPct val="115000"/>
              </a:lnSpc>
              <a:buFont typeface="Wingdings" panose="05000000000000000000" pitchFamily="2" charset="2"/>
              <a:buChar char=""/>
            </a:pPr>
            <a:r>
              <a:rPr lang="nl-NL" sz="1800" dirty="0">
                <a:effectLst/>
                <a:latin typeface="Helvetica" panose="020B0604020202020204" pitchFamily="34" charset="0"/>
                <a:ea typeface="Cambria" panose="02040503050406030204" pitchFamily="18" charset="0"/>
              </a:rPr>
              <a:t>Is essentieel om aan de verwachtingen van de opdrachtgever te kunnen voldoen </a:t>
            </a:r>
          </a:p>
          <a:p>
            <a:pPr marL="0" indent="0">
              <a:lnSpc>
                <a:spcPct val="115000"/>
              </a:lnSpc>
              <a:buNone/>
            </a:pPr>
            <a:endParaRPr lang="nl-NL" dirty="0"/>
          </a:p>
        </p:txBody>
      </p:sp>
      <p:sp>
        <p:nvSpPr>
          <p:cNvPr id="5" name="Tijdelijke aanduiding voor dianummer 4">
            <a:extLst>
              <a:ext uri="{FF2B5EF4-FFF2-40B4-BE49-F238E27FC236}">
                <a16:creationId xmlns:a16="http://schemas.microsoft.com/office/drawing/2014/main" id="{9F7725AC-3B89-95F0-7F2C-4C20B8A5D7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02A509-B5C1-4746-97A2-8759B6246FD3}"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2248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0C08-7484-53E9-7118-6D6E23BAAC37}"/>
              </a:ext>
            </a:extLst>
          </p:cNvPr>
          <p:cNvSpPr>
            <a:spLocks noGrp="1"/>
          </p:cNvSpPr>
          <p:nvPr>
            <p:ph type="title"/>
          </p:nvPr>
        </p:nvSpPr>
        <p:spPr/>
        <p:txBody>
          <a:bodyPr>
            <a:normAutofit/>
          </a:bodyPr>
          <a:lstStyle/>
          <a:p>
            <a:br>
              <a:rPr lang="nl-NL" sz="3200" b="1" dirty="0">
                <a:solidFill>
                  <a:srgbClr val="48335F"/>
                </a:solidFill>
                <a:latin typeface="Arial Unicode MS"/>
              </a:rPr>
            </a:br>
            <a:r>
              <a:rPr lang="nl-NL" sz="3200" b="1" dirty="0">
                <a:solidFill>
                  <a:srgbClr val="48335F"/>
                </a:solidFill>
                <a:latin typeface="Arial Unicode MS"/>
              </a:rPr>
              <a:t>VRAGEN?</a:t>
            </a:r>
          </a:p>
        </p:txBody>
      </p:sp>
      <p:sp>
        <p:nvSpPr>
          <p:cNvPr id="5" name="Tijdelijke aanduiding voor dianummer 4">
            <a:extLst>
              <a:ext uri="{FF2B5EF4-FFF2-40B4-BE49-F238E27FC236}">
                <a16:creationId xmlns:a16="http://schemas.microsoft.com/office/drawing/2014/main" id="{83A64EF3-E0D0-692E-322B-55395205C2C7}"/>
              </a:ext>
            </a:extLst>
          </p:cNvPr>
          <p:cNvSpPr>
            <a:spLocks noGrp="1"/>
          </p:cNvSpPr>
          <p:nvPr>
            <p:ph type="sldNum" sz="quarter" idx="12"/>
          </p:nvPr>
        </p:nvSpPr>
        <p:spPr/>
        <p:txBody>
          <a:bodyPr/>
          <a:lstStyle/>
          <a:p>
            <a:fld id="{8102A509-B5C1-4746-97A2-8759B6246FD3}" type="slidenum">
              <a:rPr lang="nl-NL" smtClean="0"/>
              <a:t>25</a:t>
            </a:fld>
            <a:endParaRPr lang="nl-NL"/>
          </a:p>
        </p:txBody>
      </p:sp>
      <p:pic>
        <p:nvPicPr>
          <p:cNvPr id="6" name="Afbeelding 5">
            <a:extLst>
              <a:ext uri="{FF2B5EF4-FFF2-40B4-BE49-F238E27FC236}">
                <a16:creationId xmlns:a16="http://schemas.microsoft.com/office/drawing/2014/main" id="{425E9588-38D6-894F-C0F0-BD1FEE4FB170}"/>
              </a:ext>
            </a:extLst>
          </p:cNvPr>
          <p:cNvPicPr>
            <a:picLocks noChangeAspect="1"/>
          </p:cNvPicPr>
          <p:nvPr/>
        </p:nvPicPr>
        <p:blipFill rotWithShape="1">
          <a:blip r:embed="rId2"/>
          <a:srcRect l="671" r="958"/>
          <a:stretch/>
        </p:blipFill>
        <p:spPr>
          <a:xfrm>
            <a:off x="882869" y="1466641"/>
            <a:ext cx="10794124" cy="3924717"/>
          </a:xfrm>
          <a:prstGeom prst="rect">
            <a:avLst/>
          </a:prstGeom>
        </p:spPr>
      </p:pic>
    </p:spTree>
    <p:extLst>
      <p:ext uri="{BB962C8B-B14F-4D97-AF65-F5344CB8AC3E}">
        <p14:creationId xmlns:p14="http://schemas.microsoft.com/office/powerpoint/2010/main" val="403802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txBox="1">
            <a:spLocks/>
          </p:cNvSpPr>
          <p:nvPr/>
        </p:nvSpPr>
        <p:spPr>
          <a:xfrm>
            <a:off x="2654300" y="725558"/>
            <a:ext cx="7556500" cy="4353339"/>
          </a:xfrm>
          <a:prstGeom prst="rect">
            <a:avLst/>
          </a:prstGeom>
        </p:spPr>
        <p:txBody>
          <a:bodyPr vert="horz" lIns="91440" tIns="45720" rIns="91440" bIns="45720" rtlCol="0" anchor="ctr">
            <a:normAutofit fontScale="85000" lnSpcReduction="20000"/>
          </a:bodyPr>
          <a:lstStyle/>
          <a:p>
            <a:pPr defTabSz="457200">
              <a:spcBef>
                <a:spcPct val="0"/>
              </a:spcBef>
              <a:defRPr/>
            </a:pPr>
            <a:r>
              <a:rPr lang="nl-NL" sz="2800" b="1" dirty="0">
                <a:solidFill>
                  <a:srgbClr val="48335F"/>
                </a:solidFill>
                <a:latin typeface="Arial Unicode MS"/>
                <a:cs typeface="Arial Unicode MS"/>
              </a:rPr>
              <a:t>DANK VOOR JE DEELNAME </a:t>
            </a:r>
          </a:p>
          <a:p>
            <a:pPr marL="342900" indent="-342900" defTabSz="457200">
              <a:spcBef>
                <a:spcPct val="0"/>
              </a:spcBef>
              <a:buFont typeface="Arial" panose="020B0604020202020204" pitchFamily="34" charset="0"/>
              <a:buChar char="•"/>
              <a:defRPr/>
            </a:pPr>
            <a:endParaRPr lang="nl-NL" sz="2000" b="1" dirty="0">
              <a:solidFill>
                <a:srgbClr val="48335F"/>
              </a:solidFill>
              <a:latin typeface="Arial Unicode MS"/>
              <a:cs typeface="Arial Unicode MS"/>
            </a:endParaRPr>
          </a:p>
          <a:p>
            <a:pPr marL="342900" indent="-342900" defTabSz="457200">
              <a:spcBef>
                <a:spcPct val="0"/>
              </a:spcBef>
              <a:buFont typeface="Arial" panose="020B0604020202020204" pitchFamily="34" charset="0"/>
              <a:buChar char="•"/>
              <a:defRPr/>
            </a:pPr>
            <a:endParaRPr lang="nl-NL" sz="2000" dirty="0">
              <a:solidFill>
                <a:srgbClr val="48335F"/>
              </a:solidFill>
              <a:latin typeface="Arial Unicode MS"/>
              <a:cs typeface="Arial Unicode MS"/>
            </a:endParaRPr>
          </a:p>
          <a:p>
            <a:pPr defTabSz="457200">
              <a:spcBef>
                <a:spcPct val="0"/>
              </a:spcBef>
              <a:defRPr/>
            </a:pPr>
            <a:r>
              <a:rPr lang="nl-NL" sz="2000" dirty="0">
                <a:solidFill>
                  <a:srgbClr val="48335F"/>
                </a:solidFill>
                <a:latin typeface="Arial Unicode MS"/>
                <a:cs typeface="Arial Unicode MS"/>
              </a:rPr>
              <a:t>Sertum programma voorjaar:</a:t>
            </a:r>
          </a:p>
          <a:p>
            <a:pPr marL="342900" lvl="0" indent="-342900">
              <a:lnSpc>
                <a:spcPct val="125000"/>
              </a:lnSpc>
              <a:buSzPts val="1000"/>
              <a:buFont typeface="Symbol" panose="05050102010706020507" pitchFamily="18" charset="2"/>
              <a:buChar char=""/>
              <a:tabLst>
                <a:tab pos="457200" algn="l"/>
              </a:tabLst>
            </a:pPr>
            <a:r>
              <a:rPr lang="nl-NL" sz="2000" dirty="0">
                <a:solidFill>
                  <a:srgbClr val="080808"/>
                </a:solidFill>
                <a:effectLst/>
                <a:latin typeface="Helvetica" panose="020B0604020202020204" pitchFamily="34" charset="0"/>
                <a:ea typeface="Times New Roman" panose="02020603050405020304" pitchFamily="18" charset="0"/>
              </a:rPr>
              <a:t>28 juni (live)			</a:t>
            </a:r>
            <a:r>
              <a:rPr lang="nl-NL" sz="2000" u="none" strike="noStrike" dirty="0">
                <a:solidFill>
                  <a:srgbClr val="61A6AB"/>
                </a:solidFill>
                <a:effectLst/>
                <a:latin typeface="Helvetica" panose="020B0604020202020204" pitchFamily="34" charset="0"/>
                <a:ea typeface="Times New Roman" panose="02020603050405020304" pitchFamily="18" charset="0"/>
                <a:hlinkClick r:id="rId2"/>
              </a:rPr>
              <a:t>Besluit bouwwerken leefomgeving</a:t>
            </a:r>
            <a:endParaRPr lang="nl-NL" sz="2000" u="none" strike="noStrike" dirty="0">
              <a:solidFill>
                <a:srgbClr val="61A6AB"/>
              </a:solidFill>
              <a:effectLst/>
              <a:latin typeface="Helvetica" panose="020B0604020202020204" pitchFamily="34" charset="0"/>
              <a:ea typeface="Times New Roman" panose="02020603050405020304" pitchFamily="18" charset="0"/>
            </a:endParaRPr>
          </a:p>
          <a:p>
            <a:pPr marL="342900" lvl="0" indent="-342900">
              <a:lnSpc>
                <a:spcPct val="125000"/>
              </a:lnSpc>
              <a:buSzPts val="1000"/>
              <a:buFont typeface="Symbol" panose="05050102010706020507" pitchFamily="18" charset="2"/>
              <a:buChar char=""/>
              <a:tabLst>
                <a:tab pos="457200" algn="l"/>
              </a:tabLst>
            </a:pPr>
            <a:endParaRPr lang="nl-NL" sz="1600" dirty="0">
              <a:effectLst/>
              <a:latin typeface="Calibri" panose="020F0502020204030204" pitchFamily="34" charset="0"/>
              <a:ea typeface="Calibri" panose="020F0502020204030204" pitchFamily="34" charset="0"/>
            </a:endParaRPr>
          </a:p>
          <a:p>
            <a:pPr lvl="0">
              <a:lnSpc>
                <a:spcPct val="125000"/>
              </a:lnSpc>
              <a:buSzPts val="1000"/>
              <a:tabLst>
                <a:tab pos="457200" algn="l"/>
              </a:tabLst>
            </a:pPr>
            <a:endParaRPr lang="nl-NL" sz="1600" dirty="0">
              <a:effectLst/>
              <a:latin typeface="Calibri" panose="020F0502020204030204" pitchFamily="34" charset="0"/>
              <a:ea typeface="Calibri" panose="020F0502020204030204" pitchFamily="34" charset="0"/>
            </a:endParaRPr>
          </a:p>
          <a:p>
            <a:pPr marL="342900" indent="-342900" defTabSz="457200">
              <a:spcBef>
                <a:spcPct val="0"/>
              </a:spcBef>
              <a:buFont typeface="Arial" panose="020B0604020202020204" pitchFamily="34" charset="0"/>
              <a:buChar char="•"/>
              <a:defRPr/>
            </a:pPr>
            <a:endParaRPr lang="nl-NL" sz="2000" dirty="0">
              <a:solidFill>
                <a:srgbClr val="48335F"/>
              </a:solidFill>
              <a:latin typeface="Arial Unicode MS"/>
              <a:cs typeface="Arial Unicode MS"/>
            </a:endParaRPr>
          </a:p>
          <a:p>
            <a:pPr marL="342900" indent="-342900" defTabSz="457200">
              <a:spcBef>
                <a:spcPct val="0"/>
              </a:spcBef>
              <a:buFont typeface="Arial" panose="020B0604020202020204" pitchFamily="34" charset="0"/>
              <a:buChar char="•"/>
              <a:defRPr/>
            </a:pPr>
            <a:endParaRPr lang="nl-NL" sz="2000" dirty="0">
              <a:solidFill>
                <a:srgbClr val="48335F"/>
              </a:solidFill>
              <a:latin typeface="Arial Unicode MS"/>
              <a:cs typeface="Arial Unicode MS"/>
            </a:endParaRPr>
          </a:p>
          <a:p>
            <a:pPr marL="342900" indent="-342900" defTabSz="457200">
              <a:spcBef>
                <a:spcPct val="0"/>
              </a:spcBef>
              <a:buFont typeface="Arial" panose="020B0604020202020204" pitchFamily="34" charset="0"/>
              <a:buChar char="•"/>
              <a:defRPr/>
            </a:pPr>
            <a:endParaRPr lang="nl-NL" sz="2000" dirty="0">
              <a:solidFill>
                <a:srgbClr val="48335F"/>
              </a:solidFill>
              <a:latin typeface="Arial Unicode MS"/>
              <a:cs typeface="Arial Unicode MS"/>
            </a:endParaRPr>
          </a:p>
          <a:p>
            <a:pPr marL="342900" indent="-342900" defTabSz="457200">
              <a:spcBef>
                <a:spcPct val="0"/>
              </a:spcBef>
              <a:buFont typeface="Arial" panose="020B0604020202020204" pitchFamily="34" charset="0"/>
              <a:buChar char="•"/>
              <a:defRPr/>
            </a:pPr>
            <a:endParaRPr lang="nl-NL" sz="2000" dirty="0">
              <a:solidFill>
                <a:srgbClr val="48335F"/>
              </a:solidFill>
              <a:latin typeface="Arial Unicode MS"/>
              <a:cs typeface="Arial Unicode MS"/>
            </a:endParaRPr>
          </a:p>
          <a:p>
            <a:pPr marL="342900" indent="-342900" defTabSz="457200">
              <a:spcBef>
                <a:spcPct val="0"/>
              </a:spcBef>
              <a:buFont typeface="Arial" panose="020B0604020202020204" pitchFamily="34" charset="0"/>
              <a:buChar char="•"/>
              <a:defRPr/>
            </a:pPr>
            <a:r>
              <a:rPr lang="nl-NL" sz="2000" dirty="0">
                <a:solidFill>
                  <a:srgbClr val="48335F"/>
                </a:solidFill>
                <a:latin typeface="Arial Unicode MS"/>
                <a:cs typeface="Arial Unicode MS"/>
              </a:rPr>
              <a:t>heb je tips c.q. suggesties of feedback? Mail deze dan naar m.ponjee@sertum.nl</a:t>
            </a:r>
            <a:endParaRPr lang="nl-NL" sz="2000" b="1" dirty="0">
              <a:solidFill>
                <a:srgbClr val="48335F"/>
              </a:solidFill>
              <a:latin typeface="Arial Unicode MS"/>
              <a:cs typeface="Arial Unicode MS"/>
            </a:endParaRPr>
          </a:p>
          <a:p>
            <a:pPr defTabSz="457200">
              <a:spcBef>
                <a:spcPct val="0"/>
              </a:spcBef>
              <a:defRPr/>
            </a:pPr>
            <a:endParaRPr lang="nl-NL" sz="2000" b="1" dirty="0">
              <a:solidFill>
                <a:srgbClr val="48335F"/>
              </a:solidFill>
              <a:latin typeface="Arial Unicode MS"/>
              <a:cs typeface="Arial Unicode MS"/>
            </a:endParaRPr>
          </a:p>
          <a:p>
            <a:pPr defTabSz="457200">
              <a:spcBef>
                <a:spcPct val="0"/>
              </a:spcBef>
              <a:defRPr/>
            </a:pPr>
            <a:endParaRPr lang="nl-NL" sz="2800" b="1" dirty="0">
              <a:solidFill>
                <a:srgbClr val="48335F"/>
              </a:solidFill>
              <a:latin typeface="Arial Unicode MS"/>
              <a:cs typeface="Arial Unicode MS"/>
            </a:endParaRPr>
          </a:p>
          <a:p>
            <a:pPr defTabSz="457200">
              <a:spcBef>
                <a:spcPct val="0"/>
              </a:spcBef>
              <a:defRPr/>
            </a:pPr>
            <a:endParaRPr lang="nl-NL" sz="2800" b="1" dirty="0">
              <a:solidFill>
                <a:srgbClr val="48335F"/>
              </a:solidFill>
              <a:latin typeface="Arial Unicode MS"/>
              <a:cs typeface="Arial Unicode MS"/>
            </a:endParaRPr>
          </a:p>
          <a:p>
            <a:pPr defTabSz="457200">
              <a:spcBef>
                <a:spcPct val="0"/>
              </a:spcBef>
              <a:defRPr/>
            </a:pPr>
            <a:r>
              <a:rPr lang="nl-NL" sz="2000" b="1" dirty="0">
                <a:solidFill>
                  <a:srgbClr val="FF0000"/>
                </a:solidFill>
                <a:latin typeface="Arial Unicode MS"/>
                <a:cs typeface="Arial Unicode MS"/>
              </a:rPr>
              <a:t>												DANKJEWEL</a:t>
            </a:r>
          </a:p>
        </p:txBody>
      </p:sp>
      <p:pic>
        <p:nvPicPr>
          <p:cNvPr id="3" name="Picture 5" descr="C:\Mijn documenten\Clipart\SCRBEANS\SAMEN.WMF">
            <a:extLst>
              <a:ext uri="{FF2B5EF4-FFF2-40B4-BE49-F238E27FC236}">
                <a16:creationId xmlns:a16="http://schemas.microsoft.com/office/drawing/2014/main" id="{58AB074C-406F-4364-B058-C39574282FA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8572812" y="5078897"/>
            <a:ext cx="1606399" cy="135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a16="http://schemas.microsoft.com/office/drawing/2014/main" id="{46D0A37F-D0EB-E075-8018-0B7836068995}"/>
              </a:ext>
            </a:extLst>
          </p:cNvPr>
          <p:cNvPicPr>
            <a:picLocks noChangeAspect="1"/>
          </p:cNvPicPr>
          <p:nvPr/>
        </p:nvPicPr>
        <p:blipFill>
          <a:blip r:embed="rId4"/>
          <a:stretch>
            <a:fillRect/>
          </a:stretch>
        </p:blipFill>
        <p:spPr>
          <a:xfrm>
            <a:off x="234023" y="5571090"/>
            <a:ext cx="4818943" cy="1150387"/>
          </a:xfrm>
          <a:prstGeom prst="rect">
            <a:avLst/>
          </a:prstGeom>
        </p:spPr>
      </p:pic>
      <p:pic>
        <p:nvPicPr>
          <p:cNvPr id="6" name="Afbeelding 5">
            <a:extLst>
              <a:ext uri="{FF2B5EF4-FFF2-40B4-BE49-F238E27FC236}">
                <a16:creationId xmlns:a16="http://schemas.microsoft.com/office/drawing/2014/main" id="{78C74E59-B184-BC89-A812-1A87CDBDEEE8}"/>
              </a:ext>
            </a:extLst>
          </p:cNvPr>
          <p:cNvPicPr>
            <a:picLocks noChangeAspect="1"/>
          </p:cNvPicPr>
          <p:nvPr/>
        </p:nvPicPr>
        <p:blipFill>
          <a:blip r:embed="rId5"/>
          <a:stretch>
            <a:fillRect/>
          </a:stretch>
        </p:blipFill>
        <p:spPr>
          <a:xfrm>
            <a:off x="2717478" y="2274494"/>
            <a:ext cx="7430144" cy="2804403"/>
          </a:xfrm>
          <a:prstGeom prst="rect">
            <a:avLst/>
          </a:prstGeom>
        </p:spPr>
      </p:pic>
      <p:sp>
        <p:nvSpPr>
          <p:cNvPr id="7" name="Tekstvak 6">
            <a:extLst>
              <a:ext uri="{FF2B5EF4-FFF2-40B4-BE49-F238E27FC236}">
                <a16:creationId xmlns:a16="http://schemas.microsoft.com/office/drawing/2014/main" id="{00042403-2127-0EBD-3BFC-18F4C520CB7F}"/>
              </a:ext>
            </a:extLst>
          </p:cNvPr>
          <p:cNvSpPr txBox="1"/>
          <p:nvPr/>
        </p:nvSpPr>
        <p:spPr>
          <a:xfrm>
            <a:off x="3293918" y="5431591"/>
            <a:ext cx="5119671" cy="646331"/>
          </a:xfrm>
          <a:prstGeom prst="rect">
            <a:avLst/>
          </a:prstGeom>
          <a:noFill/>
        </p:spPr>
        <p:txBody>
          <a:bodyPr wrap="none" rtlCol="0">
            <a:spAutoFit/>
          </a:bodyPr>
          <a:lstStyle/>
          <a:p>
            <a:r>
              <a:rPr lang="nl-NL" dirty="0"/>
              <a:t>Sertum </a:t>
            </a:r>
            <a:r>
              <a:rPr lang="nl-NL" dirty="0" err="1"/>
              <a:t>geregistreerden</a:t>
            </a:r>
            <a:r>
              <a:rPr lang="nl-NL" dirty="0"/>
              <a:t> kunnen aanmelden via de</a:t>
            </a:r>
          </a:p>
          <a:p>
            <a:r>
              <a:rPr lang="nl-NL" dirty="0"/>
              <a:t>Sertum Webshop, gebruik wachtwoord </a:t>
            </a:r>
            <a:r>
              <a:rPr lang="nl-NL" b="1" dirty="0"/>
              <a:t>Sertum123</a:t>
            </a:r>
          </a:p>
        </p:txBody>
      </p:sp>
    </p:spTree>
    <p:extLst>
      <p:ext uri="{BB962C8B-B14F-4D97-AF65-F5344CB8AC3E}">
        <p14:creationId xmlns:p14="http://schemas.microsoft.com/office/powerpoint/2010/main" val="10264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94145C3-4FB0-C508-8ECE-1C8E924E0B19}"/>
              </a:ext>
            </a:extLst>
          </p:cNvPr>
          <p:cNvSpPr>
            <a:spLocks noGrp="1"/>
          </p:cNvSpPr>
          <p:nvPr>
            <p:ph idx="1"/>
          </p:nvPr>
        </p:nvSpPr>
        <p:spPr/>
        <p:txBody>
          <a:bodyPr/>
          <a:lstStyle/>
          <a:p>
            <a:endParaRPr lang="nl-NL" dirty="0"/>
          </a:p>
          <a:p>
            <a:r>
              <a:rPr lang="nl-NL" sz="2400" dirty="0"/>
              <a:t>15:30 	Introductie Sertum </a:t>
            </a:r>
          </a:p>
          <a:p>
            <a:r>
              <a:rPr lang="nl-NL" sz="2400" dirty="0"/>
              <a:t>15:40 	</a:t>
            </a:r>
            <a:r>
              <a:rPr lang="nl-NL" sz="2400" dirty="0" err="1"/>
              <a:t>Wrap</a:t>
            </a:r>
            <a:r>
              <a:rPr lang="nl-NL" sz="2400" dirty="0"/>
              <a:t> up e-</a:t>
            </a:r>
            <a:r>
              <a:rPr lang="nl-NL" sz="2400" dirty="0" err="1"/>
              <a:t>learning</a:t>
            </a:r>
            <a:r>
              <a:rPr lang="nl-NL" sz="2400" dirty="0"/>
              <a:t> Stakeholdermanagement Arnold Adolfse</a:t>
            </a:r>
          </a:p>
          <a:p>
            <a:r>
              <a:rPr lang="nl-NL" sz="2400" dirty="0"/>
              <a:t>16:00 	Praktijkcases</a:t>
            </a:r>
          </a:p>
          <a:p>
            <a:pPr marL="342900" lvl="2" indent="-342900"/>
            <a:r>
              <a:rPr lang="nl-NL" dirty="0"/>
              <a:t>16:45 	Vragen</a:t>
            </a:r>
          </a:p>
          <a:p>
            <a:pPr marL="342900" lvl="2" indent="-342900"/>
            <a:r>
              <a:rPr lang="nl-NL" dirty="0"/>
              <a:t>17:00 	Einde</a:t>
            </a:r>
          </a:p>
          <a:p>
            <a:pPr lvl="2"/>
            <a:endParaRPr lang="nl-NL" dirty="0"/>
          </a:p>
          <a:p>
            <a:endParaRPr lang="nl-NL" dirty="0"/>
          </a:p>
          <a:p>
            <a:endParaRPr lang="nl-NL" dirty="0"/>
          </a:p>
        </p:txBody>
      </p:sp>
      <p:sp>
        <p:nvSpPr>
          <p:cNvPr id="5" name="Tijdelijke aanduiding voor dianummer 4">
            <a:extLst>
              <a:ext uri="{FF2B5EF4-FFF2-40B4-BE49-F238E27FC236}">
                <a16:creationId xmlns:a16="http://schemas.microsoft.com/office/drawing/2014/main" id="{708C808F-41E2-E18B-3A99-BF2BD5E2E8BA}"/>
              </a:ext>
            </a:extLst>
          </p:cNvPr>
          <p:cNvSpPr>
            <a:spLocks noGrp="1"/>
          </p:cNvSpPr>
          <p:nvPr>
            <p:ph type="sldNum" sz="quarter" idx="12"/>
          </p:nvPr>
        </p:nvSpPr>
        <p:spPr/>
        <p:txBody>
          <a:bodyPr/>
          <a:lstStyle/>
          <a:p>
            <a:fld id="{8102A509-B5C1-4746-97A2-8759B6246FD3}" type="slidenum">
              <a:rPr lang="nl-NL" smtClean="0"/>
              <a:t>3</a:t>
            </a:fld>
            <a:endParaRPr lang="nl-NL"/>
          </a:p>
        </p:txBody>
      </p:sp>
      <p:sp>
        <p:nvSpPr>
          <p:cNvPr id="6" name="Titel 1">
            <a:extLst>
              <a:ext uri="{FF2B5EF4-FFF2-40B4-BE49-F238E27FC236}">
                <a16:creationId xmlns:a16="http://schemas.microsoft.com/office/drawing/2014/main" id="{9BC7368B-46A3-10D6-F768-02CE360C9E43}"/>
              </a:ext>
            </a:extLst>
          </p:cNvPr>
          <p:cNvSpPr txBox="1">
            <a:spLocks/>
          </p:cNvSpPr>
          <p:nvPr/>
        </p:nvSpPr>
        <p:spPr>
          <a:xfrm>
            <a:off x="577273" y="1116301"/>
            <a:ext cx="10972800" cy="1143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rgbClr val="48335F"/>
                </a:solidFill>
                <a:latin typeface="Arial Unicode MS"/>
                <a:cs typeface="Arial Unicode MS"/>
              </a:rPr>
              <a:t>Programma Stakeholdermanagement in de praktijk</a:t>
            </a:r>
            <a:br>
              <a:rPr lang="nl-NL" sz="3600" dirty="0">
                <a:solidFill>
                  <a:srgbClr val="48335F"/>
                </a:solidFill>
                <a:latin typeface="Arial Unicode MS"/>
                <a:ea typeface="+mn-ea"/>
                <a:cs typeface="Arial Unicode MS"/>
              </a:rPr>
            </a:br>
            <a:endParaRPr lang="nl-NL" dirty="0"/>
          </a:p>
        </p:txBody>
      </p:sp>
    </p:spTree>
    <p:extLst>
      <p:ext uri="{BB962C8B-B14F-4D97-AF65-F5344CB8AC3E}">
        <p14:creationId xmlns:p14="http://schemas.microsoft.com/office/powerpoint/2010/main" val="180882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C1D72-B2F3-59B4-519E-96BBC8213D94}"/>
              </a:ext>
            </a:extLst>
          </p:cNvPr>
          <p:cNvSpPr>
            <a:spLocks noGrp="1"/>
          </p:cNvSpPr>
          <p:nvPr>
            <p:ph type="title"/>
          </p:nvPr>
        </p:nvSpPr>
        <p:spPr/>
        <p:txBody>
          <a:bodyPr/>
          <a:lstStyle/>
          <a:p>
            <a:r>
              <a:rPr lang="nl-NL" dirty="0"/>
              <a:t>Deelnemers e-</a:t>
            </a:r>
            <a:r>
              <a:rPr lang="nl-NL" dirty="0" err="1"/>
              <a:t>learning</a:t>
            </a:r>
            <a:endParaRPr lang="nl-NL" dirty="0"/>
          </a:p>
        </p:txBody>
      </p:sp>
      <p:pic>
        <p:nvPicPr>
          <p:cNvPr id="7" name="Tijdelijke aanduiding voor inhoud 6">
            <a:extLst>
              <a:ext uri="{FF2B5EF4-FFF2-40B4-BE49-F238E27FC236}">
                <a16:creationId xmlns:a16="http://schemas.microsoft.com/office/drawing/2014/main" id="{D9A823E8-3136-06C6-4DD7-34CCF56095F2}"/>
              </a:ext>
            </a:extLst>
          </p:cNvPr>
          <p:cNvPicPr>
            <a:picLocks noGrp="1" noChangeAspect="1"/>
          </p:cNvPicPr>
          <p:nvPr>
            <p:ph idx="1"/>
          </p:nvPr>
        </p:nvPicPr>
        <p:blipFill>
          <a:blip r:embed="rId2"/>
          <a:stretch>
            <a:fillRect/>
          </a:stretch>
        </p:blipFill>
        <p:spPr>
          <a:xfrm>
            <a:off x="1812235" y="1215736"/>
            <a:ext cx="8350074" cy="4114530"/>
          </a:xfrm>
        </p:spPr>
      </p:pic>
      <p:sp>
        <p:nvSpPr>
          <p:cNvPr id="5" name="Tijdelijke aanduiding voor dianummer 4">
            <a:extLst>
              <a:ext uri="{FF2B5EF4-FFF2-40B4-BE49-F238E27FC236}">
                <a16:creationId xmlns:a16="http://schemas.microsoft.com/office/drawing/2014/main" id="{0F34E816-86D7-92FE-AD6C-8231DFC379EF}"/>
              </a:ext>
            </a:extLst>
          </p:cNvPr>
          <p:cNvSpPr>
            <a:spLocks noGrp="1"/>
          </p:cNvSpPr>
          <p:nvPr>
            <p:ph type="sldNum" sz="quarter" idx="12"/>
          </p:nvPr>
        </p:nvSpPr>
        <p:spPr/>
        <p:txBody>
          <a:bodyPr/>
          <a:lstStyle/>
          <a:p>
            <a:fld id="{8102A509-B5C1-4746-97A2-8759B6246FD3}" type="slidenum">
              <a:rPr lang="nl-NL" smtClean="0"/>
              <a:t>4</a:t>
            </a:fld>
            <a:endParaRPr lang="nl-NL"/>
          </a:p>
        </p:txBody>
      </p:sp>
    </p:spTree>
    <p:extLst>
      <p:ext uri="{BB962C8B-B14F-4D97-AF65-F5344CB8AC3E}">
        <p14:creationId xmlns:p14="http://schemas.microsoft.com/office/powerpoint/2010/main" val="300043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B163AF-7D74-580E-2BFC-CBCB666FC159}"/>
              </a:ext>
            </a:extLst>
          </p:cNvPr>
          <p:cNvPicPr>
            <a:picLocks noChangeAspect="1"/>
          </p:cNvPicPr>
          <p:nvPr/>
        </p:nvPicPr>
        <p:blipFill>
          <a:blip r:embed="rId3"/>
          <a:stretch>
            <a:fillRect/>
          </a:stretch>
        </p:blipFill>
        <p:spPr>
          <a:xfrm>
            <a:off x="1724889" y="1247575"/>
            <a:ext cx="9033293" cy="4362849"/>
          </a:xfrm>
          <a:prstGeom prst="rect">
            <a:avLst/>
          </a:prstGeom>
        </p:spPr>
      </p:pic>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fld id="{8102A509-B5C1-4746-97A2-8759B6246FD3}" type="slidenum">
              <a:rPr lang="nl-NL" smtClean="0"/>
              <a:t>5</a:t>
            </a:fld>
            <a:endParaRPr lang="nl-NL"/>
          </a:p>
        </p:txBody>
      </p:sp>
      <p:sp>
        <p:nvSpPr>
          <p:cNvPr id="3" name="object 13">
            <a:extLst>
              <a:ext uri="{FF2B5EF4-FFF2-40B4-BE49-F238E27FC236}">
                <a16:creationId xmlns:a16="http://schemas.microsoft.com/office/drawing/2014/main" id="{3EB96927-C1D8-4323-11A4-6AE7301FF2F7}"/>
              </a:ext>
            </a:extLst>
          </p:cNvPr>
          <p:cNvSpPr/>
          <p:nvPr/>
        </p:nvSpPr>
        <p:spPr>
          <a:xfrm>
            <a:off x="8879662" y="5520091"/>
            <a:ext cx="1957705" cy="914400"/>
          </a:xfrm>
          <a:prstGeom prst="rect">
            <a:avLst/>
          </a:prstGeom>
          <a:blipFill>
            <a:blip r:embed="rId4" cstate="print"/>
            <a:stretch>
              <a:fillRect/>
            </a:stretch>
          </a:blipFill>
        </p:spPr>
        <p:txBody>
          <a:bodyPr wrap="square" lIns="0" tIns="0" rIns="0" bIns="0" rtlCol="0"/>
          <a:lstStyle/>
          <a:p>
            <a:endParaRPr lang="en-GB"/>
          </a:p>
        </p:txBody>
      </p:sp>
      <p:sp>
        <p:nvSpPr>
          <p:cNvPr id="7" name="Titel 1">
            <a:extLst>
              <a:ext uri="{FF2B5EF4-FFF2-40B4-BE49-F238E27FC236}">
                <a16:creationId xmlns:a16="http://schemas.microsoft.com/office/drawing/2014/main" id="{70B116FD-6F4F-6546-DD06-5409B8555843}"/>
              </a:ext>
            </a:extLst>
          </p:cNvPr>
          <p:cNvSpPr>
            <a:spLocks noGrp="1"/>
          </p:cNvSpPr>
          <p:nvPr>
            <p:ph type="title"/>
          </p:nvPr>
        </p:nvSpPr>
        <p:spPr>
          <a:xfrm>
            <a:off x="609600" y="274638"/>
            <a:ext cx="10972800" cy="1143000"/>
          </a:xfrm>
        </p:spPr>
        <p:txBody>
          <a:bodyPr/>
          <a:lstStyle/>
          <a:p>
            <a:r>
              <a:rPr lang="nl-NL" dirty="0"/>
              <a:t>Deelnemers e-</a:t>
            </a:r>
            <a:r>
              <a:rPr lang="nl-NL" dirty="0" err="1"/>
              <a:t>learning</a:t>
            </a:r>
            <a:endParaRPr lang="nl-NL" dirty="0"/>
          </a:p>
        </p:txBody>
      </p:sp>
    </p:spTree>
    <p:extLst>
      <p:ext uri="{BB962C8B-B14F-4D97-AF65-F5344CB8AC3E}">
        <p14:creationId xmlns:p14="http://schemas.microsoft.com/office/powerpoint/2010/main" val="233744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1CAF1-2E1E-6928-6125-41DF92836F2C}"/>
              </a:ext>
            </a:extLst>
          </p:cNvPr>
          <p:cNvSpPr>
            <a:spLocks noGrp="1"/>
          </p:cNvSpPr>
          <p:nvPr>
            <p:ph type="title"/>
          </p:nvPr>
        </p:nvSpPr>
        <p:spPr>
          <a:xfrm>
            <a:off x="577273" y="1116301"/>
            <a:ext cx="10972800" cy="1143000"/>
          </a:xfrm>
        </p:spPr>
        <p:txBody>
          <a:bodyPr>
            <a:normAutofit fontScale="90000"/>
          </a:bodyPr>
          <a:lstStyle/>
          <a:p>
            <a:r>
              <a:rPr lang="nl-NL" b="1" dirty="0">
                <a:solidFill>
                  <a:srgbClr val="48335F"/>
                </a:solidFill>
                <a:latin typeface="Arial Unicode MS"/>
                <a:cs typeface="Arial Unicode MS"/>
              </a:rPr>
              <a:t>AANBOD DESKUNDIGHEID </a:t>
            </a:r>
            <a:br>
              <a:rPr kumimoji="0" lang="nl-NL" sz="3600" b="0" i="0" u="none" strike="noStrike" kern="1200" cap="none" spc="0" normalizeH="0" baseline="0" noProof="0" dirty="0">
                <a:ln>
                  <a:noFill/>
                </a:ln>
                <a:solidFill>
                  <a:srgbClr val="48335F"/>
                </a:solidFill>
                <a:effectLst/>
                <a:uLnTx/>
                <a:uFillTx/>
                <a:latin typeface="Arial Unicode MS"/>
                <a:ea typeface="+mn-ea"/>
                <a:cs typeface="Arial Unicode MS"/>
              </a:rPr>
            </a:br>
            <a:endParaRPr lang="nl-NL" dirty="0"/>
          </a:p>
        </p:txBody>
      </p:sp>
      <p:sp>
        <p:nvSpPr>
          <p:cNvPr id="4" name="Tijdelijke aanduiding voor voettekst 3">
            <a:extLst>
              <a:ext uri="{FF2B5EF4-FFF2-40B4-BE49-F238E27FC236}">
                <a16:creationId xmlns:a16="http://schemas.microsoft.com/office/drawing/2014/main" id="{C77E13CA-D378-7938-9E29-101E7716DBB9}"/>
              </a:ext>
            </a:extLst>
          </p:cNvPr>
          <p:cNvSpPr>
            <a:spLocks noGrp="1"/>
          </p:cNvSpPr>
          <p:nvPr>
            <p:ph type="ftr" sz="quarter" idx="11"/>
          </p:nvPr>
        </p:nvSpPr>
        <p:spPr>
          <a:xfrm>
            <a:off x="4165600" y="6356351"/>
            <a:ext cx="4864100" cy="365125"/>
          </a:xfrm>
        </p:spPr>
        <p:txBody>
          <a:bodyPr/>
          <a:lstStyle/>
          <a:p>
            <a:r>
              <a:rPr lang="pt-BR" dirty="0"/>
              <a:t>Stakeholdermanagement voor inspecteurs 06082023</a:t>
            </a:r>
            <a:endParaRPr lang="nl-NL" dirty="0"/>
          </a:p>
        </p:txBody>
      </p:sp>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fld id="{8102A509-B5C1-4746-97A2-8759B6246FD3}" type="slidenum">
              <a:rPr lang="nl-NL" smtClean="0"/>
              <a:t>6</a:t>
            </a:fld>
            <a:endParaRPr lang="nl-NL"/>
          </a:p>
        </p:txBody>
      </p:sp>
      <p:pic>
        <p:nvPicPr>
          <p:cNvPr id="13" name="Afbeelding 12">
            <a:extLst>
              <a:ext uri="{FF2B5EF4-FFF2-40B4-BE49-F238E27FC236}">
                <a16:creationId xmlns:a16="http://schemas.microsoft.com/office/drawing/2014/main" id="{449A2276-0765-70B7-68E4-28DADE4588C7}"/>
              </a:ext>
            </a:extLst>
          </p:cNvPr>
          <p:cNvPicPr>
            <a:picLocks noChangeAspect="1"/>
          </p:cNvPicPr>
          <p:nvPr/>
        </p:nvPicPr>
        <p:blipFill>
          <a:blip r:embed="rId2"/>
          <a:stretch>
            <a:fillRect/>
          </a:stretch>
        </p:blipFill>
        <p:spPr>
          <a:xfrm>
            <a:off x="3878388" y="1595411"/>
            <a:ext cx="4435224" cy="4381880"/>
          </a:xfrm>
          <a:prstGeom prst="rect">
            <a:avLst/>
          </a:prstGeom>
        </p:spPr>
      </p:pic>
      <p:pic>
        <p:nvPicPr>
          <p:cNvPr id="3" name="Afbeelding 2">
            <a:extLst>
              <a:ext uri="{FF2B5EF4-FFF2-40B4-BE49-F238E27FC236}">
                <a16:creationId xmlns:a16="http://schemas.microsoft.com/office/drawing/2014/main" id="{5BD43276-43CD-A2B0-FF8C-2FC59C08899A}"/>
              </a:ext>
            </a:extLst>
          </p:cNvPr>
          <p:cNvPicPr>
            <a:picLocks noChangeAspect="1"/>
          </p:cNvPicPr>
          <p:nvPr/>
        </p:nvPicPr>
        <p:blipFill>
          <a:blip r:embed="rId3"/>
          <a:stretch>
            <a:fillRect/>
          </a:stretch>
        </p:blipFill>
        <p:spPr>
          <a:xfrm>
            <a:off x="3196973" y="2028835"/>
            <a:ext cx="1362830" cy="980849"/>
          </a:xfrm>
          <a:prstGeom prst="rect">
            <a:avLst/>
          </a:prstGeom>
        </p:spPr>
      </p:pic>
      <p:pic>
        <p:nvPicPr>
          <p:cNvPr id="6" name="Afbeelding 5">
            <a:extLst>
              <a:ext uri="{FF2B5EF4-FFF2-40B4-BE49-F238E27FC236}">
                <a16:creationId xmlns:a16="http://schemas.microsoft.com/office/drawing/2014/main" id="{E2FFF53D-4F38-8A0A-7E74-B5456143C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461" y="1639987"/>
            <a:ext cx="1651145" cy="165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F1AB2AA5-99A5-77F0-7146-5C8E97E63FE9}"/>
              </a:ext>
            </a:extLst>
          </p:cNvPr>
          <p:cNvPicPr>
            <a:picLocks noChangeAspect="1"/>
          </p:cNvPicPr>
          <p:nvPr/>
        </p:nvPicPr>
        <p:blipFill rotWithShape="1">
          <a:blip r:embed="rId5"/>
          <a:srcRect l="40396" t="61951" r="33720"/>
          <a:stretch/>
        </p:blipFill>
        <p:spPr>
          <a:xfrm>
            <a:off x="7495502" y="2078651"/>
            <a:ext cx="2318133" cy="723079"/>
          </a:xfrm>
          <a:prstGeom prst="rect">
            <a:avLst/>
          </a:prstGeom>
        </p:spPr>
      </p:pic>
    </p:spTree>
    <p:extLst>
      <p:ext uri="{BB962C8B-B14F-4D97-AF65-F5344CB8AC3E}">
        <p14:creationId xmlns:p14="http://schemas.microsoft.com/office/powerpoint/2010/main" val="296715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1CAF1-2E1E-6928-6125-41DF92836F2C}"/>
              </a:ext>
            </a:extLst>
          </p:cNvPr>
          <p:cNvSpPr>
            <a:spLocks noGrp="1"/>
          </p:cNvSpPr>
          <p:nvPr>
            <p:ph type="title"/>
          </p:nvPr>
        </p:nvSpPr>
        <p:spPr>
          <a:xfrm>
            <a:off x="577273" y="1116301"/>
            <a:ext cx="10972800" cy="1143000"/>
          </a:xfrm>
        </p:spPr>
        <p:txBody>
          <a:bodyPr>
            <a:normAutofit fontScale="90000"/>
          </a:bodyPr>
          <a:lstStyle/>
          <a:p>
            <a:r>
              <a:rPr lang="nl-NL" b="1" dirty="0">
                <a:solidFill>
                  <a:srgbClr val="48335F"/>
                </a:solidFill>
                <a:latin typeface="Arial Unicode MS"/>
                <a:cs typeface="Arial Unicode MS"/>
              </a:rPr>
              <a:t>AANBOD DESKUNDIGHEID </a:t>
            </a:r>
            <a:br>
              <a:rPr kumimoji="0" lang="nl-NL" sz="3600" b="0" i="0" u="none" strike="noStrike" kern="1200" cap="none" spc="0" normalizeH="0" baseline="0" noProof="0" dirty="0">
                <a:ln>
                  <a:noFill/>
                </a:ln>
                <a:solidFill>
                  <a:srgbClr val="48335F"/>
                </a:solidFill>
                <a:effectLst/>
                <a:uLnTx/>
                <a:uFillTx/>
                <a:latin typeface="Arial Unicode MS"/>
                <a:ea typeface="+mn-ea"/>
                <a:cs typeface="Arial Unicode MS"/>
              </a:rPr>
            </a:br>
            <a:endParaRPr lang="nl-NL" dirty="0"/>
          </a:p>
        </p:txBody>
      </p:sp>
      <p:sp>
        <p:nvSpPr>
          <p:cNvPr id="4" name="Tijdelijke aanduiding voor voettekst 3">
            <a:extLst>
              <a:ext uri="{FF2B5EF4-FFF2-40B4-BE49-F238E27FC236}">
                <a16:creationId xmlns:a16="http://schemas.microsoft.com/office/drawing/2014/main" id="{C77E13CA-D378-7938-9E29-101E7716DBB9}"/>
              </a:ext>
            </a:extLst>
          </p:cNvPr>
          <p:cNvSpPr>
            <a:spLocks noGrp="1"/>
          </p:cNvSpPr>
          <p:nvPr>
            <p:ph type="ftr" sz="quarter" idx="11"/>
          </p:nvPr>
        </p:nvSpPr>
        <p:spPr>
          <a:xfrm>
            <a:off x="4165600" y="6356351"/>
            <a:ext cx="4864100" cy="365125"/>
          </a:xfrm>
        </p:spPr>
        <p:txBody>
          <a:bodyPr/>
          <a:lstStyle/>
          <a:p>
            <a:r>
              <a:rPr lang="pt-BR" dirty="0"/>
              <a:t>Stakeholdermanagement voor inspecteurs 06082023</a:t>
            </a:r>
            <a:endParaRPr lang="nl-NL" dirty="0"/>
          </a:p>
        </p:txBody>
      </p:sp>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fld id="{8102A509-B5C1-4746-97A2-8759B6246FD3}" type="slidenum">
              <a:rPr lang="nl-NL" smtClean="0"/>
              <a:t>7</a:t>
            </a:fld>
            <a:endParaRPr lang="nl-NL"/>
          </a:p>
        </p:txBody>
      </p:sp>
      <p:pic>
        <p:nvPicPr>
          <p:cNvPr id="3" name="Afbeelding 2">
            <a:extLst>
              <a:ext uri="{FF2B5EF4-FFF2-40B4-BE49-F238E27FC236}">
                <a16:creationId xmlns:a16="http://schemas.microsoft.com/office/drawing/2014/main" id="{5BD43276-43CD-A2B0-FF8C-2FC59C08899A}"/>
              </a:ext>
            </a:extLst>
          </p:cNvPr>
          <p:cNvPicPr>
            <a:picLocks noChangeAspect="1"/>
          </p:cNvPicPr>
          <p:nvPr/>
        </p:nvPicPr>
        <p:blipFill>
          <a:blip r:embed="rId2"/>
          <a:stretch>
            <a:fillRect/>
          </a:stretch>
        </p:blipFill>
        <p:spPr>
          <a:xfrm>
            <a:off x="3196973" y="2028835"/>
            <a:ext cx="1362830" cy="980849"/>
          </a:xfrm>
          <a:prstGeom prst="rect">
            <a:avLst/>
          </a:prstGeom>
        </p:spPr>
      </p:pic>
      <p:pic>
        <p:nvPicPr>
          <p:cNvPr id="6" name="Afbeelding 5">
            <a:extLst>
              <a:ext uri="{FF2B5EF4-FFF2-40B4-BE49-F238E27FC236}">
                <a16:creationId xmlns:a16="http://schemas.microsoft.com/office/drawing/2014/main" id="{E2FFF53D-4F38-8A0A-7E74-B5456143C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461" y="1639987"/>
            <a:ext cx="1651145" cy="165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F1AB2AA5-99A5-77F0-7146-5C8E97E63FE9}"/>
              </a:ext>
            </a:extLst>
          </p:cNvPr>
          <p:cNvPicPr>
            <a:picLocks noChangeAspect="1"/>
          </p:cNvPicPr>
          <p:nvPr/>
        </p:nvPicPr>
        <p:blipFill rotWithShape="1">
          <a:blip r:embed="rId4"/>
          <a:srcRect l="40396" t="61951" r="33720"/>
          <a:stretch/>
        </p:blipFill>
        <p:spPr>
          <a:xfrm>
            <a:off x="7495502" y="2078651"/>
            <a:ext cx="2318133" cy="723079"/>
          </a:xfrm>
          <a:prstGeom prst="rect">
            <a:avLst/>
          </a:prstGeom>
        </p:spPr>
      </p:pic>
      <p:sp>
        <p:nvSpPr>
          <p:cNvPr id="8" name="Tekstvak 7">
            <a:extLst>
              <a:ext uri="{FF2B5EF4-FFF2-40B4-BE49-F238E27FC236}">
                <a16:creationId xmlns:a16="http://schemas.microsoft.com/office/drawing/2014/main" id="{DEA1ECD9-4E79-DAE3-4343-C3A798A5E16B}"/>
              </a:ext>
            </a:extLst>
          </p:cNvPr>
          <p:cNvSpPr txBox="1"/>
          <p:nvPr/>
        </p:nvSpPr>
        <p:spPr>
          <a:xfrm>
            <a:off x="3076694" y="3478985"/>
            <a:ext cx="6937668" cy="369332"/>
          </a:xfrm>
          <a:prstGeom prst="rect">
            <a:avLst/>
          </a:prstGeom>
          <a:noFill/>
        </p:spPr>
        <p:txBody>
          <a:bodyPr wrap="none" rtlCol="0">
            <a:spAutoFit/>
          </a:bodyPr>
          <a:lstStyle/>
          <a:p>
            <a:r>
              <a:rPr lang="nl-NL" b="1" dirty="0"/>
              <a:t>Conditiemeting		Kaders te stellen	     Kaders gesteld door RVB</a:t>
            </a:r>
          </a:p>
        </p:txBody>
      </p:sp>
      <p:sp>
        <p:nvSpPr>
          <p:cNvPr id="9" name="Pijl: omlaag 8">
            <a:extLst>
              <a:ext uri="{FF2B5EF4-FFF2-40B4-BE49-F238E27FC236}">
                <a16:creationId xmlns:a16="http://schemas.microsoft.com/office/drawing/2014/main" id="{E1F25862-D3C7-B2C0-CE8B-5E9940C636DC}"/>
              </a:ext>
            </a:extLst>
          </p:cNvPr>
          <p:cNvSpPr/>
          <p:nvPr/>
        </p:nvSpPr>
        <p:spPr>
          <a:xfrm>
            <a:off x="6063673" y="3858109"/>
            <a:ext cx="259772" cy="9190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5BB53FB4-EC41-8933-E858-2428D7589665}"/>
              </a:ext>
            </a:extLst>
          </p:cNvPr>
          <p:cNvSpPr txBox="1"/>
          <p:nvPr/>
        </p:nvSpPr>
        <p:spPr>
          <a:xfrm>
            <a:off x="4349828" y="4871417"/>
            <a:ext cx="3947234" cy="523220"/>
          </a:xfrm>
          <a:prstGeom prst="rect">
            <a:avLst/>
          </a:prstGeom>
          <a:noFill/>
        </p:spPr>
        <p:txBody>
          <a:bodyPr wrap="none" rtlCol="0">
            <a:spAutoFit/>
          </a:bodyPr>
          <a:lstStyle/>
          <a:p>
            <a:r>
              <a:rPr lang="nl-NL" sz="2800" b="1" dirty="0"/>
              <a:t>Stakeholdermanagement</a:t>
            </a:r>
          </a:p>
        </p:txBody>
      </p:sp>
    </p:spTree>
    <p:extLst>
      <p:ext uri="{BB962C8B-B14F-4D97-AF65-F5344CB8AC3E}">
        <p14:creationId xmlns:p14="http://schemas.microsoft.com/office/powerpoint/2010/main" val="289639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47E95-FF45-F0AA-1F09-785D1B76513B}"/>
              </a:ext>
            </a:extLst>
          </p:cNvPr>
          <p:cNvSpPr>
            <a:spLocks noGrp="1"/>
          </p:cNvSpPr>
          <p:nvPr>
            <p:ph type="title"/>
          </p:nvPr>
        </p:nvSpPr>
        <p:spPr/>
        <p:txBody>
          <a:bodyPr>
            <a:normAutofit/>
          </a:bodyPr>
          <a:lstStyle/>
          <a:p>
            <a:r>
              <a:rPr lang="nl-NL" sz="4000" b="1" dirty="0">
                <a:solidFill>
                  <a:srgbClr val="48335F"/>
                </a:solidFill>
                <a:latin typeface="Arial Unicode MS"/>
              </a:rPr>
              <a:t>Bouw- en onderhoudsprocessen</a:t>
            </a:r>
          </a:p>
        </p:txBody>
      </p:sp>
      <p:sp>
        <p:nvSpPr>
          <p:cNvPr id="5" name="Tijdelijke aanduiding voor dianummer 4">
            <a:extLst>
              <a:ext uri="{FF2B5EF4-FFF2-40B4-BE49-F238E27FC236}">
                <a16:creationId xmlns:a16="http://schemas.microsoft.com/office/drawing/2014/main" id="{1227B827-C5FC-2EC6-2C69-A402977CA6FE}"/>
              </a:ext>
            </a:extLst>
          </p:cNvPr>
          <p:cNvSpPr>
            <a:spLocks noGrp="1"/>
          </p:cNvSpPr>
          <p:nvPr>
            <p:ph type="sldNum" sz="quarter" idx="12"/>
          </p:nvPr>
        </p:nvSpPr>
        <p:spPr/>
        <p:txBody>
          <a:bodyPr/>
          <a:lstStyle/>
          <a:p>
            <a:fld id="{8102A509-B5C1-4746-97A2-8759B6246FD3}" type="slidenum">
              <a:rPr lang="nl-NL" smtClean="0"/>
              <a:t>8</a:t>
            </a:fld>
            <a:endParaRPr lang="nl-NL"/>
          </a:p>
        </p:txBody>
      </p:sp>
      <p:pic>
        <p:nvPicPr>
          <p:cNvPr id="6" name="Afbeelding 5" descr="Afbeelding met tekst&#10;&#10;Beschrijving is gegenereerd met hoge betrouwbaarheid">
            <a:extLst>
              <a:ext uri="{FF2B5EF4-FFF2-40B4-BE49-F238E27FC236}">
                <a16:creationId xmlns:a16="http://schemas.microsoft.com/office/drawing/2014/main" id="{4587A805-E967-E080-3B2A-CB89A0E752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27" t="23333" r="11620" b="10671"/>
          <a:stretch/>
        </p:blipFill>
        <p:spPr>
          <a:xfrm>
            <a:off x="2827283" y="1466034"/>
            <a:ext cx="6326704" cy="3925932"/>
          </a:xfrm>
          <a:prstGeom prst="rect">
            <a:avLst/>
          </a:prstGeom>
        </p:spPr>
      </p:pic>
    </p:spTree>
    <p:extLst>
      <p:ext uri="{BB962C8B-B14F-4D97-AF65-F5344CB8AC3E}">
        <p14:creationId xmlns:p14="http://schemas.microsoft.com/office/powerpoint/2010/main" val="19736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77E13CA-D378-7938-9E29-101E7716DBB9}"/>
              </a:ext>
            </a:extLst>
          </p:cNvPr>
          <p:cNvSpPr>
            <a:spLocks noGrp="1"/>
          </p:cNvSpPr>
          <p:nvPr>
            <p:ph type="ftr" sz="quarter" idx="11"/>
          </p:nvPr>
        </p:nvSpPr>
        <p:spPr>
          <a:xfrm>
            <a:off x="4165600" y="6356351"/>
            <a:ext cx="4864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rPr>
              <a:t>Stakeholdermanagement voor inspecteurs 08022023</a:t>
            </a:r>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jdelijke aanduiding voor dianummer 4">
            <a:extLst>
              <a:ext uri="{FF2B5EF4-FFF2-40B4-BE49-F238E27FC236}">
                <a16:creationId xmlns:a16="http://schemas.microsoft.com/office/drawing/2014/main" id="{B9263A63-1041-6E54-C6B2-63CF542266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02A509-B5C1-4746-97A2-8759B6246FD3}"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object 13">
            <a:extLst>
              <a:ext uri="{FF2B5EF4-FFF2-40B4-BE49-F238E27FC236}">
                <a16:creationId xmlns:a16="http://schemas.microsoft.com/office/drawing/2014/main" id="{3EB96927-C1D8-4323-11A4-6AE7301FF2F7}"/>
              </a:ext>
            </a:extLst>
          </p:cNvPr>
          <p:cNvSpPr/>
          <p:nvPr/>
        </p:nvSpPr>
        <p:spPr>
          <a:xfrm>
            <a:off x="8879662" y="5520091"/>
            <a:ext cx="1957705" cy="91440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Afbeelding 15">
            <a:extLst>
              <a:ext uri="{FF2B5EF4-FFF2-40B4-BE49-F238E27FC236}">
                <a16:creationId xmlns:a16="http://schemas.microsoft.com/office/drawing/2014/main" id="{A3793839-E1C0-C971-F724-1DB19F782ADA}"/>
              </a:ext>
            </a:extLst>
          </p:cNvPr>
          <p:cNvPicPr>
            <a:picLocks noChangeAspect="1"/>
          </p:cNvPicPr>
          <p:nvPr/>
        </p:nvPicPr>
        <p:blipFill>
          <a:blip r:embed="rId4"/>
          <a:stretch>
            <a:fillRect/>
          </a:stretch>
        </p:blipFill>
        <p:spPr>
          <a:xfrm>
            <a:off x="1318000" y="854204"/>
            <a:ext cx="3990420" cy="4071580"/>
          </a:xfrm>
          <a:prstGeom prst="rect">
            <a:avLst/>
          </a:prstGeom>
        </p:spPr>
      </p:pic>
      <p:sp>
        <p:nvSpPr>
          <p:cNvPr id="17" name="Tekstvak 16">
            <a:extLst>
              <a:ext uri="{FF2B5EF4-FFF2-40B4-BE49-F238E27FC236}">
                <a16:creationId xmlns:a16="http://schemas.microsoft.com/office/drawing/2014/main" id="{394C26CF-1F84-77CA-7B96-7FF511532907}"/>
              </a:ext>
            </a:extLst>
          </p:cNvPr>
          <p:cNvSpPr txBox="1"/>
          <p:nvPr/>
        </p:nvSpPr>
        <p:spPr>
          <a:xfrm>
            <a:off x="7290261" y="1266517"/>
            <a:ext cx="2561254" cy="369332"/>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De technische inspectie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kstvak 17">
            <a:extLst>
              <a:ext uri="{FF2B5EF4-FFF2-40B4-BE49-F238E27FC236}">
                <a16:creationId xmlns:a16="http://schemas.microsoft.com/office/drawing/2014/main" id="{FD8D40C8-A995-A151-AB76-33C7C68A785B}"/>
              </a:ext>
            </a:extLst>
          </p:cNvPr>
          <p:cNvSpPr txBox="1"/>
          <p:nvPr/>
        </p:nvSpPr>
        <p:spPr>
          <a:xfrm>
            <a:off x="6452117" y="3938702"/>
            <a:ext cx="1548882" cy="369332"/>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De inspecteur</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kstvak 18">
            <a:extLst>
              <a:ext uri="{FF2B5EF4-FFF2-40B4-BE49-F238E27FC236}">
                <a16:creationId xmlns:a16="http://schemas.microsoft.com/office/drawing/2014/main" id="{2DDDD512-598E-A6C8-2856-4F4C39F812E8}"/>
              </a:ext>
            </a:extLst>
          </p:cNvPr>
          <p:cNvSpPr txBox="1"/>
          <p:nvPr/>
        </p:nvSpPr>
        <p:spPr>
          <a:xfrm>
            <a:off x="8879662" y="3938702"/>
            <a:ext cx="1880672" cy="64633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De opdrachtgever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en de inspecteur</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Gelijkbenige driehoek 19">
            <a:extLst>
              <a:ext uri="{FF2B5EF4-FFF2-40B4-BE49-F238E27FC236}">
                <a16:creationId xmlns:a16="http://schemas.microsoft.com/office/drawing/2014/main" id="{5E3A59C2-B576-63DF-B842-759A6C62657F}"/>
              </a:ext>
            </a:extLst>
          </p:cNvPr>
          <p:cNvSpPr/>
          <p:nvPr/>
        </p:nvSpPr>
        <p:spPr>
          <a:xfrm>
            <a:off x="7098984" y="1706123"/>
            <a:ext cx="2752531" cy="215200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hthoek: afgeronde hoeken 20">
            <a:extLst>
              <a:ext uri="{FF2B5EF4-FFF2-40B4-BE49-F238E27FC236}">
                <a16:creationId xmlns:a16="http://schemas.microsoft.com/office/drawing/2014/main" id="{7E898A54-1C27-1BFE-C0FE-3E7CCC7787BC}"/>
              </a:ext>
            </a:extLst>
          </p:cNvPr>
          <p:cNvSpPr/>
          <p:nvPr/>
        </p:nvSpPr>
        <p:spPr>
          <a:xfrm>
            <a:off x="8025852" y="2600173"/>
            <a:ext cx="914400"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kstvak 21">
            <a:extLst>
              <a:ext uri="{FF2B5EF4-FFF2-40B4-BE49-F238E27FC236}">
                <a16:creationId xmlns:a16="http://schemas.microsoft.com/office/drawing/2014/main" id="{1E69C463-2532-890F-9E04-D2E428001E56}"/>
              </a:ext>
            </a:extLst>
          </p:cNvPr>
          <p:cNvSpPr txBox="1"/>
          <p:nvPr/>
        </p:nvSpPr>
        <p:spPr>
          <a:xfrm>
            <a:off x="8056983" y="2912527"/>
            <a:ext cx="914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a:ea typeface="+mn-ea"/>
                <a:cs typeface="+mn-cs"/>
              </a:rPr>
              <a:t>Opdracht</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oog 27">
            <a:extLst>
              <a:ext uri="{FF2B5EF4-FFF2-40B4-BE49-F238E27FC236}">
                <a16:creationId xmlns:a16="http://schemas.microsoft.com/office/drawing/2014/main" id="{6925DFED-D269-523F-2684-21E0A9862951}"/>
              </a:ext>
            </a:extLst>
          </p:cNvPr>
          <p:cNvSpPr/>
          <p:nvPr/>
        </p:nvSpPr>
        <p:spPr>
          <a:xfrm>
            <a:off x="5934269" y="958236"/>
            <a:ext cx="5243081" cy="4251836"/>
          </a:xfrm>
          <a:prstGeom prst="arc">
            <a:avLst>
              <a:gd name="adj1" fmla="val 15808433"/>
              <a:gd name="adj2" fmla="val 15699365"/>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kstvak 28">
            <a:extLst>
              <a:ext uri="{FF2B5EF4-FFF2-40B4-BE49-F238E27FC236}">
                <a16:creationId xmlns:a16="http://schemas.microsoft.com/office/drawing/2014/main" id="{91E390C0-6FEF-BFC8-BA40-26F7B2B5FAE1}"/>
              </a:ext>
            </a:extLst>
          </p:cNvPr>
          <p:cNvSpPr txBox="1"/>
          <p:nvPr/>
        </p:nvSpPr>
        <p:spPr>
          <a:xfrm>
            <a:off x="10160000" y="4909654"/>
            <a:ext cx="1974817" cy="369332"/>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Externe context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kstvak 29">
            <a:extLst>
              <a:ext uri="{FF2B5EF4-FFF2-40B4-BE49-F238E27FC236}">
                <a16:creationId xmlns:a16="http://schemas.microsoft.com/office/drawing/2014/main" id="{CECBE010-426E-F557-5251-15E6C6F5EEAD}"/>
              </a:ext>
            </a:extLst>
          </p:cNvPr>
          <p:cNvSpPr txBox="1"/>
          <p:nvPr/>
        </p:nvSpPr>
        <p:spPr>
          <a:xfrm>
            <a:off x="6173138" y="2403727"/>
            <a:ext cx="19748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Interne context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kstvak 30">
            <a:extLst>
              <a:ext uri="{FF2B5EF4-FFF2-40B4-BE49-F238E27FC236}">
                <a16:creationId xmlns:a16="http://schemas.microsoft.com/office/drawing/2014/main" id="{D586258D-C081-9312-80B5-89D303926B6B}"/>
              </a:ext>
            </a:extLst>
          </p:cNvPr>
          <p:cNvSpPr txBox="1"/>
          <p:nvPr/>
        </p:nvSpPr>
        <p:spPr>
          <a:xfrm>
            <a:off x="5850293" y="795710"/>
            <a:ext cx="18018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Het klantsysteem</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631330"/>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504479-d21f-4048-a07d-1bfcd6a4d900">
      <Terms xmlns="http://schemas.microsoft.com/office/infopath/2007/PartnerControls"/>
    </lcf76f155ced4ddcb4097134ff3c332f>
    <TaxCatchAll xmlns="e8689efa-5b13-4ec6-a1eb-bd75625922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B1ED2A697D94182E03AE47F5B06A4" ma:contentTypeVersion="16" ma:contentTypeDescription="Een nieuw document maken." ma:contentTypeScope="" ma:versionID="53410560fc81abb70867116a3d5814ad">
  <xsd:schema xmlns:xsd="http://www.w3.org/2001/XMLSchema" xmlns:xs="http://www.w3.org/2001/XMLSchema" xmlns:p="http://schemas.microsoft.com/office/2006/metadata/properties" xmlns:ns2="22504479-d21f-4048-a07d-1bfcd6a4d900" xmlns:ns3="e8689efa-5b13-4ec6-a1eb-bd756259221e" targetNamespace="http://schemas.microsoft.com/office/2006/metadata/properties" ma:root="true" ma:fieldsID="cca2cb9b9eb7c497c19aee02ca5bb876" ns2:_="" ns3:_="">
    <xsd:import namespace="22504479-d21f-4048-a07d-1bfcd6a4d900"/>
    <xsd:import namespace="e8689efa-5b13-4ec6-a1eb-bd75625922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504479-d21f-4048-a07d-1bfcd6a4d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6e104b3-2829-4947-9007-71d959a363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8689efa-5b13-4ec6-a1eb-bd756259221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7373522-8ed3-4bba-9c2b-b245cdd3f609}" ma:internalName="TaxCatchAll" ma:showField="CatchAllData" ma:web="e8689efa-5b13-4ec6-a1eb-bd75625922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6A8846-92DC-4081-9AD7-6EB64568F10D}">
  <ds:schemaRefs>
    <ds:schemaRef ds:uri="http://schemas.microsoft.com/sharepoint/v3/contenttype/forms"/>
  </ds:schemaRefs>
</ds:datastoreItem>
</file>

<file path=customXml/itemProps2.xml><?xml version="1.0" encoding="utf-8"?>
<ds:datastoreItem xmlns:ds="http://schemas.openxmlformats.org/officeDocument/2006/customXml" ds:itemID="{1E265A5F-8A62-4584-A33F-773D108FED96}">
  <ds:schemaRefs>
    <ds:schemaRef ds:uri="http://www.w3.org/XML/1998/namespace"/>
    <ds:schemaRef ds:uri="http://schemas.microsoft.com/office/2006/metadata/properties"/>
    <ds:schemaRef ds:uri="http://purl.org/dc/terms/"/>
    <ds:schemaRef ds:uri="22504479-d21f-4048-a07d-1bfcd6a4d900"/>
    <ds:schemaRef ds:uri="http://purl.org/dc/dcmitype/"/>
    <ds:schemaRef ds:uri="http://schemas.microsoft.com/office/2006/documentManagement/types"/>
    <ds:schemaRef ds:uri="e8689efa-5b13-4ec6-a1eb-bd756259221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66B5318-841D-4D12-A7DC-ABEEEB7E7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504479-d21f-4048-a07d-1bfcd6a4d900"/>
    <ds:schemaRef ds:uri="e8689efa-5b13-4ec6-a1eb-bd75625922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Breedbeeld</PresentationFormat>
  <Paragraphs>173</Paragraphs>
  <Slides>26</Slides>
  <Notes>7</Notes>
  <HiddenSlides>0</HiddenSlides>
  <MMClips>1</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26</vt:i4>
      </vt:variant>
    </vt:vector>
  </HeadingPairs>
  <TitlesOfParts>
    <vt:vector size="37" baseType="lpstr">
      <vt:lpstr>Arial</vt:lpstr>
      <vt:lpstr>Arial Unicode MS</vt:lpstr>
      <vt:lpstr>Avenir Next Condensed</vt:lpstr>
      <vt:lpstr>Calibri</vt:lpstr>
      <vt:lpstr>Helvetica</vt:lpstr>
      <vt:lpstr>Segoe UI</vt:lpstr>
      <vt:lpstr>Symbol</vt:lpstr>
      <vt:lpstr>Wingdings</vt:lpstr>
      <vt:lpstr>Office-thema</vt:lpstr>
      <vt:lpstr>Custom Design</vt:lpstr>
      <vt:lpstr>1_Office-thema</vt:lpstr>
      <vt:lpstr>     Stakeholdermanagement in de praktijk     </vt:lpstr>
      <vt:lpstr>Welkom en introductie GoToTraining</vt:lpstr>
      <vt:lpstr>PowerPoint-presentatie</vt:lpstr>
      <vt:lpstr>Deelnemers e-learning</vt:lpstr>
      <vt:lpstr>Deelnemers e-learning</vt:lpstr>
      <vt:lpstr>AANBOD DESKUNDIGHEID  </vt:lpstr>
      <vt:lpstr>AANBOD DESKUNDIGHEID  </vt:lpstr>
      <vt:lpstr>Bouw- en onderhoudsprocessen</vt:lpstr>
      <vt:lpstr>PowerPoint-presentatie</vt:lpstr>
      <vt:lpstr>Start elke inspectie met een ‘magische vraag’</vt:lpstr>
      <vt:lpstr> The best way to move forward</vt:lpstr>
      <vt:lpstr>PowerPoint-presentatie</vt:lpstr>
      <vt:lpstr>Samenvattende inzichten</vt:lpstr>
      <vt:lpstr>Pollvragen</vt:lpstr>
      <vt:lpstr>Praktijkcasus 1</vt:lpstr>
      <vt:lpstr>Praktijkcasus 1</vt:lpstr>
      <vt:lpstr>Pollvraag</vt:lpstr>
      <vt:lpstr>Praktijkcasus</vt:lpstr>
      <vt:lpstr>Praktijkcasus 2</vt:lpstr>
      <vt:lpstr>Pollvraag</vt:lpstr>
      <vt:lpstr>Praktijkcasus 3</vt:lpstr>
      <vt:lpstr>Praktijkcasus 3</vt:lpstr>
      <vt:lpstr>Praktijkcasus 3</vt:lpstr>
      <vt:lpstr>Toetsvraag</vt:lpstr>
      <vt:lpstr> VRAGEN?</vt:lpstr>
      <vt:lpstr>PowerPoint-presentatie</vt:lpstr>
    </vt:vector>
  </TitlesOfParts>
  <Company>PXL communicatie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onze presentatie</dc:title>
  <dc:creator>bartd</dc:creator>
  <cp:lastModifiedBy>Secretariaat Sertum</cp:lastModifiedBy>
  <cp:revision>206</cp:revision>
  <cp:lastPrinted>2022-09-27T12:45:14Z</cp:lastPrinted>
  <dcterms:created xsi:type="dcterms:W3CDTF">2012-02-03T07:43:05Z</dcterms:created>
  <dcterms:modified xsi:type="dcterms:W3CDTF">2023-06-08T07:42:55Z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0x010100403B1ED2A697D94182E03AE47F5B06A4</vt:lpwstr>
  </property>
  <property fmtid="{D5CDD505-2E9C-101B-9397-08002B2CF9AE}" pid="3" name="MediaServiceImageTags">
    <vt:lpwstr/>
  </property>
</Properties>
</file>